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4" r:id="rId2"/>
  </p:sldMasterIdLst>
  <p:notesMasterIdLst>
    <p:notesMasterId r:id="rId32"/>
  </p:notesMasterIdLst>
  <p:handoutMasterIdLst>
    <p:handoutMasterId r:id="rId33"/>
  </p:handoutMasterIdLst>
  <p:sldIdLst>
    <p:sldId id="3813" r:id="rId3"/>
    <p:sldId id="3814" r:id="rId4"/>
    <p:sldId id="324" r:id="rId5"/>
    <p:sldId id="317" r:id="rId6"/>
    <p:sldId id="1785" r:id="rId7"/>
    <p:sldId id="352" r:id="rId8"/>
    <p:sldId id="284" r:id="rId9"/>
    <p:sldId id="287" r:id="rId10"/>
    <p:sldId id="286" r:id="rId11"/>
    <p:sldId id="3938" r:id="rId12"/>
    <p:sldId id="3940" r:id="rId13"/>
    <p:sldId id="3941" r:id="rId14"/>
    <p:sldId id="3942" r:id="rId15"/>
    <p:sldId id="3943" r:id="rId16"/>
    <p:sldId id="3954" r:id="rId17"/>
    <p:sldId id="3944" r:id="rId18"/>
    <p:sldId id="3945" r:id="rId19"/>
    <p:sldId id="3946" r:id="rId20"/>
    <p:sldId id="3955" r:id="rId21"/>
    <p:sldId id="3960" r:id="rId22"/>
    <p:sldId id="3947" r:id="rId23"/>
    <p:sldId id="3948" r:id="rId24"/>
    <p:sldId id="3949" r:id="rId25"/>
    <p:sldId id="3956" r:id="rId26"/>
    <p:sldId id="3957" r:id="rId27"/>
    <p:sldId id="3958" r:id="rId28"/>
    <p:sldId id="3959" r:id="rId29"/>
    <p:sldId id="3951" r:id="rId30"/>
    <p:sldId id="3953" r:id="rId31"/>
  </p:sldIdLst>
  <p:sldSz cx="9144000" cy="5143500" type="screen16x9"/>
  <p:notesSz cx="9939338" cy="68072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2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FEFB7-7EDC-4428-AB0B-D607DAB7BDA9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2AFC715-AFB2-4541-9287-0FE11E9D15BB}">
      <dgm:prSet custT="1"/>
      <dgm:spPr/>
      <dgm:t>
        <a:bodyPr/>
        <a:lstStyle/>
        <a:p>
          <a:pPr marL="0" algn="l" defTabSz="914378" rtl="0" eaLnBrk="1" fontAlgn="base" latinLnBrk="0" hangingPunct="1">
            <a:spcBef>
              <a:spcPct val="0"/>
            </a:spcBef>
            <a:spcAft>
              <a:spcPts val="780"/>
            </a:spcAft>
            <a:defRPr/>
          </a:pPr>
          <a:r>
            <a:rPr lang="th-TH" sz="1800" b="1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วิศวกรรม</a:t>
          </a:r>
        </a:p>
        <a:p>
          <a:pPr marL="0" algn="l" defTabSz="914378" rtl="0" eaLnBrk="1" fontAlgn="base" latinLnBrk="0" hangingPunct="1">
            <a:spcBef>
              <a:spcPct val="0"/>
            </a:spcBef>
            <a:spcAft>
              <a:spcPts val="780"/>
            </a:spcAft>
            <a:defRPr/>
          </a:pPr>
          <a:r>
            <a:rPr lang="th-TH" sz="1800" b="1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โยธา </a:t>
          </a:r>
          <a:r>
            <a:rPr lang="en-US" sz="1800" b="1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CE </a:t>
          </a:r>
          <a:endParaRPr lang="th-TH" sz="1800" b="1" kern="1200" dirty="0">
            <a:solidFill>
              <a:schemeClr val="tx1"/>
            </a:solidFill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BE5E546F-F1B6-4314-AD97-9286524504D4}" type="parTrans" cxnId="{DDB0F97D-6F8B-4B66-AEF6-DA98A260A2F6}">
      <dgm:prSet/>
      <dgm:spPr/>
      <dgm:t>
        <a:bodyPr/>
        <a:lstStyle/>
        <a:p>
          <a:endParaRPr lang="th-TH" sz="2000"/>
        </a:p>
      </dgm:t>
    </dgm:pt>
    <dgm:pt modelId="{5E161593-51AE-44A4-8707-C72838879004}" type="sibTrans" cxnId="{DDB0F97D-6F8B-4B66-AEF6-DA98A260A2F6}">
      <dgm:prSet/>
      <dgm:spPr/>
      <dgm:t>
        <a:bodyPr/>
        <a:lstStyle/>
        <a:p>
          <a:endParaRPr lang="th-TH" sz="2000"/>
        </a:p>
      </dgm:t>
    </dgm:pt>
    <dgm:pt modelId="{991BA023-23F7-4FF7-8CF0-B46A2060BF8C}">
      <dgm:prSet custT="1"/>
      <dgm:spPr/>
      <dgm:t>
        <a:bodyPr/>
        <a:lstStyle/>
        <a:p>
          <a:r>
            <a:rPr lang="th-TH" sz="1800" b="1" kern="120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วิศวกรรม</a:t>
          </a:r>
        </a:p>
        <a:p>
          <a:r>
            <a:rPr lang="th-TH" sz="1800" b="1" kern="120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เครื่องกล </a:t>
          </a:r>
          <a:r>
            <a:rPr lang="en-US" sz="1800" b="1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ME </a:t>
          </a:r>
          <a:endParaRPr lang="th-TH" sz="1800" b="1" kern="1200" dirty="0">
            <a:solidFill>
              <a:schemeClr val="tx1"/>
            </a:solidFill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370D3AD3-3B4A-4358-9074-8F825B2880E3}" type="parTrans" cxnId="{C3F02AF6-7B1F-4858-BAEA-49C67456407D}">
      <dgm:prSet/>
      <dgm:spPr/>
      <dgm:t>
        <a:bodyPr/>
        <a:lstStyle/>
        <a:p>
          <a:endParaRPr lang="th-TH" sz="2000"/>
        </a:p>
      </dgm:t>
    </dgm:pt>
    <dgm:pt modelId="{C0672A48-8E41-4F49-B3AB-C49DC4780973}" type="sibTrans" cxnId="{C3F02AF6-7B1F-4858-BAEA-49C67456407D}">
      <dgm:prSet/>
      <dgm:spPr/>
      <dgm:t>
        <a:bodyPr/>
        <a:lstStyle/>
        <a:p>
          <a:endParaRPr lang="th-TH" sz="2000"/>
        </a:p>
      </dgm:t>
    </dgm:pt>
    <dgm:pt modelId="{426063D6-A9DD-4E3E-86F3-A09C3377DDD8}">
      <dgm:prSet custT="1"/>
      <dgm:spPr/>
      <dgm:t>
        <a:bodyPr/>
        <a:lstStyle/>
        <a:p>
          <a:r>
            <a:rPr lang="th-TH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วิศวกรรม</a:t>
          </a:r>
        </a:p>
        <a:p>
          <a:r>
            <a:rPr lang="th-TH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ไฟฟ้า </a:t>
          </a:r>
          <a:r>
            <a:rPr lang="en-US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EE </a:t>
          </a:r>
          <a:endParaRPr lang="th-TH" sz="1800" b="1" i="0" kern="1200" dirty="0">
            <a:solidFill>
              <a:schemeClr val="tx1"/>
            </a:solidFill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C23468F9-9FE7-4871-B6E3-E4ADA244341F}" type="parTrans" cxnId="{08B512DE-6839-419D-9D09-FC28F70669D7}">
      <dgm:prSet/>
      <dgm:spPr/>
      <dgm:t>
        <a:bodyPr/>
        <a:lstStyle/>
        <a:p>
          <a:endParaRPr lang="th-TH" sz="2000"/>
        </a:p>
      </dgm:t>
    </dgm:pt>
    <dgm:pt modelId="{0EE7C0CE-5A49-4E29-950B-C2E2DA2A4A7F}" type="sibTrans" cxnId="{08B512DE-6839-419D-9D09-FC28F70669D7}">
      <dgm:prSet/>
      <dgm:spPr/>
      <dgm:t>
        <a:bodyPr/>
        <a:lstStyle/>
        <a:p>
          <a:endParaRPr lang="th-TH" sz="2000"/>
        </a:p>
      </dgm:t>
    </dgm:pt>
    <dgm:pt modelId="{A678CE58-74EF-47E2-975B-126BB6418B05}">
      <dgm:prSet custT="1"/>
      <dgm:spPr/>
      <dgm:t>
        <a:bodyPr/>
        <a:lstStyle/>
        <a:p>
          <a:r>
            <a:rPr lang="th-TH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วิศวกรรม</a:t>
          </a:r>
        </a:p>
        <a:p>
          <a:r>
            <a:rPr lang="th-TH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อุตสาหการ </a:t>
          </a:r>
          <a:r>
            <a:rPr lang="en-US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IE </a:t>
          </a:r>
          <a:endParaRPr lang="th-TH" sz="1800" b="1" i="0" kern="1200" dirty="0">
            <a:solidFill>
              <a:schemeClr val="tx1"/>
            </a:solidFill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15B5E22C-2801-4D50-97A7-51317963B1E8}" type="parTrans" cxnId="{4362E97A-D74A-4D86-8ED1-F06B2415AAC8}">
      <dgm:prSet/>
      <dgm:spPr/>
      <dgm:t>
        <a:bodyPr/>
        <a:lstStyle/>
        <a:p>
          <a:endParaRPr lang="th-TH" sz="2000"/>
        </a:p>
      </dgm:t>
    </dgm:pt>
    <dgm:pt modelId="{020BABEB-A054-4E97-ADE4-D0B75F81F4CF}" type="sibTrans" cxnId="{4362E97A-D74A-4D86-8ED1-F06B2415AAC8}">
      <dgm:prSet/>
      <dgm:spPr/>
      <dgm:t>
        <a:bodyPr/>
        <a:lstStyle/>
        <a:p>
          <a:endParaRPr lang="th-TH" sz="2000"/>
        </a:p>
      </dgm:t>
    </dgm:pt>
    <dgm:pt modelId="{0C40EB6D-2E5D-47F8-813C-A1871E3F5034}">
      <dgm:prSet custT="1"/>
      <dgm:spPr/>
      <dgm:t>
        <a:bodyPr/>
        <a:lstStyle/>
        <a:p>
          <a:r>
            <a:rPr lang="th-TH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วิศวกรรม</a:t>
          </a:r>
        </a:p>
        <a:p>
          <a:r>
            <a:rPr lang="th-TH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เหมืองแร่ </a:t>
          </a:r>
          <a:r>
            <a:rPr lang="en-US" sz="1800" b="1" i="0" kern="1200" dirty="0" err="1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MinE</a:t>
          </a:r>
          <a:r>
            <a:rPr lang="en-US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 </a:t>
          </a:r>
          <a:endParaRPr lang="th-TH" sz="1800" b="1" i="0" kern="1200" dirty="0">
            <a:solidFill>
              <a:schemeClr val="tx1"/>
            </a:solidFill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7EB95A98-6780-4123-AB87-EC610E39DF4E}" type="parTrans" cxnId="{19FAC941-DE01-41B3-877F-AF575FD81D55}">
      <dgm:prSet/>
      <dgm:spPr/>
      <dgm:t>
        <a:bodyPr/>
        <a:lstStyle/>
        <a:p>
          <a:endParaRPr lang="th-TH" sz="2000"/>
        </a:p>
      </dgm:t>
    </dgm:pt>
    <dgm:pt modelId="{B4EBFA7E-0E84-4995-AC08-2AEDF65DA82C}" type="sibTrans" cxnId="{19FAC941-DE01-41B3-877F-AF575FD81D55}">
      <dgm:prSet/>
      <dgm:spPr/>
      <dgm:t>
        <a:bodyPr/>
        <a:lstStyle/>
        <a:p>
          <a:endParaRPr lang="th-TH" sz="2000"/>
        </a:p>
      </dgm:t>
    </dgm:pt>
    <dgm:pt modelId="{47311D42-5C77-4CBC-93BE-7DB59E4BAF4C}">
      <dgm:prSet custT="1"/>
      <dgm:spPr/>
      <dgm:t>
        <a:bodyPr/>
        <a:lstStyle/>
        <a:p>
          <a:r>
            <a:rPr lang="th-TH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วิศวกรรมสิ่งแวดล้อม </a:t>
          </a:r>
          <a:r>
            <a:rPr lang="en-US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ENV  </a:t>
          </a:r>
          <a:endParaRPr lang="th-TH" sz="1800" b="1" i="0" kern="1200" dirty="0">
            <a:solidFill>
              <a:schemeClr val="tx1"/>
            </a:solidFill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9B503309-995A-4BE7-8C52-2BE66F166680}" type="parTrans" cxnId="{3543C454-CEF5-4A5F-BF30-A78D0F6EEF8C}">
      <dgm:prSet/>
      <dgm:spPr/>
      <dgm:t>
        <a:bodyPr/>
        <a:lstStyle/>
        <a:p>
          <a:endParaRPr lang="th-TH" sz="2000"/>
        </a:p>
      </dgm:t>
    </dgm:pt>
    <dgm:pt modelId="{35696EF9-2BDB-4F9A-AC4F-26666CB6BDD0}" type="sibTrans" cxnId="{3543C454-CEF5-4A5F-BF30-A78D0F6EEF8C}">
      <dgm:prSet/>
      <dgm:spPr/>
      <dgm:t>
        <a:bodyPr/>
        <a:lstStyle/>
        <a:p>
          <a:endParaRPr lang="th-TH" sz="2000"/>
        </a:p>
      </dgm:t>
    </dgm:pt>
    <dgm:pt modelId="{2E526C31-A754-44F2-BFC4-39D74EB15FAC}">
      <dgm:prSet custT="1"/>
      <dgm:spPr/>
      <dgm:t>
        <a:bodyPr/>
        <a:lstStyle/>
        <a:p>
          <a:r>
            <a:rPr lang="th-TH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วิศวกรรม</a:t>
          </a:r>
        </a:p>
        <a:p>
          <a:r>
            <a:rPr lang="th-TH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เคมี</a:t>
          </a:r>
          <a:r>
            <a:rPr lang="th-TH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CHE</a:t>
          </a:r>
          <a:r>
            <a:rPr lang="th-TH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 </a:t>
          </a:r>
        </a:p>
      </dgm:t>
    </dgm:pt>
    <dgm:pt modelId="{8552BD71-ED8B-4B32-8876-FB0A7C6E74CA}" type="parTrans" cxnId="{F95CF4AD-B3FB-455E-8183-D07E91CEA1C0}">
      <dgm:prSet/>
      <dgm:spPr/>
      <dgm:t>
        <a:bodyPr/>
        <a:lstStyle/>
        <a:p>
          <a:endParaRPr lang="th-TH" sz="2000"/>
        </a:p>
      </dgm:t>
    </dgm:pt>
    <dgm:pt modelId="{5BA04649-CD08-4D4F-96DF-06130295CFE1}" type="sibTrans" cxnId="{F95CF4AD-B3FB-455E-8183-D07E91CEA1C0}">
      <dgm:prSet/>
      <dgm:spPr/>
      <dgm:t>
        <a:bodyPr/>
        <a:lstStyle/>
        <a:p>
          <a:endParaRPr lang="th-TH" sz="2000"/>
        </a:p>
      </dgm:t>
    </dgm:pt>
    <dgm:pt modelId="{EDE4ECD0-D199-4327-BADD-18E0654652BF}" type="pres">
      <dgm:prSet presAssocID="{400FEFB7-7EDC-4428-AB0B-D607DAB7BDA9}" presName="Name0" presStyleCnt="0">
        <dgm:presLayoutVars>
          <dgm:dir/>
        </dgm:presLayoutVars>
      </dgm:prSet>
      <dgm:spPr/>
    </dgm:pt>
    <dgm:pt modelId="{BE6A3CBE-155D-43A0-8F84-1B3905CC615B}" type="pres">
      <dgm:prSet presAssocID="{42AFC715-AFB2-4541-9287-0FE11E9D15BB}" presName="parComposite" presStyleCnt="0"/>
      <dgm:spPr/>
    </dgm:pt>
    <dgm:pt modelId="{BDCCC28D-387B-4880-9126-A89E252DD2A4}" type="pres">
      <dgm:prSet presAssocID="{42AFC715-AFB2-4541-9287-0FE11E9D15BB}" presName="parBigCircle" presStyleLbl="node0" presStyleIdx="0" presStyleCnt="7"/>
      <dgm:spPr>
        <a:solidFill>
          <a:schemeClr val="tx2"/>
        </a:solidFill>
      </dgm:spPr>
    </dgm:pt>
    <dgm:pt modelId="{D2D69DF7-4E36-477B-ADA3-218CAF05DD35}" type="pres">
      <dgm:prSet presAssocID="{42AFC715-AFB2-4541-9287-0FE11E9D15BB}" presName="parTx" presStyleLbl="revTx" presStyleIdx="0" presStyleCnt="7" custLinFactNeighborX="-11042" custLinFactNeighborY="-1964"/>
      <dgm:spPr/>
    </dgm:pt>
    <dgm:pt modelId="{01980795-94C3-4768-B1D6-B80757CFAD37}" type="pres">
      <dgm:prSet presAssocID="{42AFC715-AFB2-4541-9287-0FE11E9D15BB}" presName="bSpace" presStyleCnt="0"/>
      <dgm:spPr/>
    </dgm:pt>
    <dgm:pt modelId="{EDC34D27-72C9-4486-8283-9A22F7F7B0A2}" type="pres">
      <dgm:prSet presAssocID="{42AFC715-AFB2-4541-9287-0FE11E9D15BB}" presName="parBackupNorm" presStyleCnt="0"/>
      <dgm:spPr/>
    </dgm:pt>
    <dgm:pt modelId="{BE305468-334B-436D-8C9B-CAFDD8C426B2}" type="pres">
      <dgm:prSet presAssocID="{5E161593-51AE-44A4-8707-C72838879004}" presName="parSpace" presStyleCnt="0"/>
      <dgm:spPr/>
    </dgm:pt>
    <dgm:pt modelId="{AA47E065-75E4-4D94-8519-2FF269EBD1C3}" type="pres">
      <dgm:prSet presAssocID="{991BA023-23F7-4FF7-8CF0-B46A2060BF8C}" presName="parComposite" presStyleCnt="0"/>
      <dgm:spPr/>
    </dgm:pt>
    <dgm:pt modelId="{0B713D5D-8E61-4BCC-B506-F00DB839B3AA}" type="pres">
      <dgm:prSet presAssocID="{991BA023-23F7-4FF7-8CF0-B46A2060BF8C}" presName="parBigCircle" presStyleLbl="node0" presStyleIdx="1" presStyleCnt="7"/>
      <dgm:spPr>
        <a:solidFill>
          <a:schemeClr val="accent1">
            <a:lumMod val="75000"/>
          </a:schemeClr>
        </a:solidFill>
      </dgm:spPr>
    </dgm:pt>
    <dgm:pt modelId="{76D6C4E6-C261-4A11-8717-000142EFD82E}" type="pres">
      <dgm:prSet presAssocID="{991BA023-23F7-4FF7-8CF0-B46A2060BF8C}" presName="parTx" presStyleLbl="revTx" presStyleIdx="1" presStyleCnt="7" custLinFactNeighborX="-8195" custLinFactNeighborY="-1964"/>
      <dgm:spPr/>
    </dgm:pt>
    <dgm:pt modelId="{968B134D-89C0-4522-9C6C-53480CDA7773}" type="pres">
      <dgm:prSet presAssocID="{991BA023-23F7-4FF7-8CF0-B46A2060BF8C}" presName="bSpace" presStyleCnt="0"/>
      <dgm:spPr/>
    </dgm:pt>
    <dgm:pt modelId="{F17DCFF9-EE98-400C-8C1F-E0A4E2F120DA}" type="pres">
      <dgm:prSet presAssocID="{991BA023-23F7-4FF7-8CF0-B46A2060BF8C}" presName="parBackupNorm" presStyleCnt="0"/>
      <dgm:spPr/>
    </dgm:pt>
    <dgm:pt modelId="{2FE803BF-16D6-458C-90F2-1544C00B7680}" type="pres">
      <dgm:prSet presAssocID="{C0672A48-8E41-4F49-B3AB-C49DC4780973}" presName="parSpace" presStyleCnt="0"/>
      <dgm:spPr/>
    </dgm:pt>
    <dgm:pt modelId="{C480A4D4-F9C4-458C-B2EE-4B4CEE3E4CA6}" type="pres">
      <dgm:prSet presAssocID="{426063D6-A9DD-4E3E-86F3-A09C3377DDD8}" presName="parComposite" presStyleCnt="0"/>
      <dgm:spPr/>
    </dgm:pt>
    <dgm:pt modelId="{6937E0EC-4B97-465E-8B6D-02E6D17920FA}" type="pres">
      <dgm:prSet presAssocID="{426063D6-A9DD-4E3E-86F3-A09C3377DDD8}" presName="parBigCircle" presStyleLbl="node0" presStyleIdx="2" presStyleCnt="7"/>
      <dgm:spPr>
        <a:solidFill>
          <a:schemeClr val="tx2"/>
        </a:solidFill>
      </dgm:spPr>
    </dgm:pt>
    <dgm:pt modelId="{E6302E20-AFDB-4EFD-9462-3AE212ECED25}" type="pres">
      <dgm:prSet presAssocID="{426063D6-A9DD-4E3E-86F3-A09C3377DDD8}" presName="parTx" presStyleLbl="revTx" presStyleIdx="2" presStyleCnt="7" custScaleX="103661" custLinFactNeighborX="-9987" custLinFactNeighborY="-1964"/>
      <dgm:spPr/>
    </dgm:pt>
    <dgm:pt modelId="{104FBC0C-4D13-405F-90A8-38911487FF9E}" type="pres">
      <dgm:prSet presAssocID="{426063D6-A9DD-4E3E-86F3-A09C3377DDD8}" presName="bSpace" presStyleCnt="0"/>
      <dgm:spPr/>
    </dgm:pt>
    <dgm:pt modelId="{7BAA1FB2-9325-483D-8223-20FB0A5A4F49}" type="pres">
      <dgm:prSet presAssocID="{426063D6-A9DD-4E3E-86F3-A09C3377DDD8}" presName="parBackupNorm" presStyleCnt="0"/>
      <dgm:spPr/>
    </dgm:pt>
    <dgm:pt modelId="{44C6D5DF-728C-45EE-B575-4D5C49D427AC}" type="pres">
      <dgm:prSet presAssocID="{0EE7C0CE-5A49-4E29-950B-C2E2DA2A4A7F}" presName="parSpace" presStyleCnt="0"/>
      <dgm:spPr/>
    </dgm:pt>
    <dgm:pt modelId="{7C76C7AD-0DF2-4386-977A-1ED853E4DD75}" type="pres">
      <dgm:prSet presAssocID="{A678CE58-74EF-47E2-975B-126BB6418B05}" presName="parComposite" presStyleCnt="0"/>
      <dgm:spPr/>
    </dgm:pt>
    <dgm:pt modelId="{83B33F85-5975-47D5-809F-1F81D17705D7}" type="pres">
      <dgm:prSet presAssocID="{A678CE58-74EF-47E2-975B-126BB6418B05}" presName="parBigCircle" presStyleLbl="node0" presStyleIdx="3" presStyleCnt="7"/>
      <dgm:spPr>
        <a:solidFill>
          <a:schemeClr val="accent6"/>
        </a:solidFill>
      </dgm:spPr>
    </dgm:pt>
    <dgm:pt modelId="{E5132E58-7A88-4BFE-98DC-C54FAD0397F9}" type="pres">
      <dgm:prSet presAssocID="{A678CE58-74EF-47E2-975B-126BB6418B05}" presName="parTx" presStyleLbl="revTx" presStyleIdx="3" presStyleCnt="7" custLinFactNeighborX="-10801" custLinFactNeighborY="-1964"/>
      <dgm:spPr/>
    </dgm:pt>
    <dgm:pt modelId="{8EB036D6-730C-406A-BF4C-F00210C0F5D1}" type="pres">
      <dgm:prSet presAssocID="{A678CE58-74EF-47E2-975B-126BB6418B05}" presName="bSpace" presStyleCnt="0"/>
      <dgm:spPr/>
    </dgm:pt>
    <dgm:pt modelId="{E0B88F54-D025-409C-A1B3-0D99E36129DC}" type="pres">
      <dgm:prSet presAssocID="{A678CE58-74EF-47E2-975B-126BB6418B05}" presName="parBackupNorm" presStyleCnt="0"/>
      <dgm:spPr/>
    </dgm:pt>
    <dgm:pt modelId="{75E8B412-1960-47F0-AC33-7D75C4454B95}" type="pres">
      <dgm:prSet presAssocID="{020BABEB-A054-4E97-ADE4-D0B75F81F4CF}" presName="parSpace" presStyleCnt="0"/>
      <dgm:spPr/>
    </dgm:pt>
    <dgm:pt modelId="{5F13BF30-9A3F-426A-94B2-F4F9DF69E307}" type="pres">
      <dgm:prSet presAssocID="{0C40EB6D-2E5D-47F8-813C-A1871E3F5034}" presName="parComposite" presStyleCnt="0"/>
      <dgm:spPr/>
    </dgm:pt>
    <dgm:pt modelId="{3F475F97-F24A-460D-B0DB-8EC4C570810A}" type="pres">
      <dgm:prSet presAssocID="{0C40EB6D-2E5D-47F8-813C-A1871E3F5034}" presName="parBigCircle" presStyleLbl="node0" presStyleIdx="4" presStyleCnt="7"/>
      <dgm:spPr>
        <a:solidFill>
          <a:schemeClr val="tx2"/>
        </a:solidFill>
      </dgm:spPr>
    </dgm:pt>
    <dgm:pt modelId="{C7B33A45-EE83-467D-9DAE-860D0F91A059}" type="pres">
      <dgm:prSet presAssocID="{0C40EB6D-2E5D-47F8-813C-A1871E3F5034}" presName="parTx" presStyleLbl="revTx" presStyleIdx="4" presStyleCnt="7" custLinFactNeighborX="-7955" custLinFactNeighborY="-1788"/>
      <dgm:spPr/>
    </dgm:pt>
    <dgm:pt modelId="{C871F3FC-453A-4FD7-B76F-B0DBA1F051CB}" type="pres">
      <dgm:prSet presAssocID="{0C40EB6D-2E5D-47F8-813C-A1871E3F5034}" presName="bSpace" presStyleCnt="0"/>
      <dgm:spPr/>
    </dgm:pt>
    <dgm:pt modelId="{D2D1D5C0-3CAD-49E4-AD3C-059F28B247D4}" type="pres">
      <dgm:prSet presAssocID="{0C40EB6D-2E5D-47F8-813C-A1871E3F5034}" presName="parBackupNorm" presStyleCnt="0"/>
      <dgm:spPr/>
    </dgm:pt>
    <dgm:pt modelId="{349991B0-6B58-44C1-BA9F-FC37206A2BFC}" type="pres">
      <dgm:prSet presAssocID="{B4EBFA7E-0E84-4995-AC08-2AEDF65DA82C}" presName="parSpace" presStyleCnt="0"/>
      <dgm:spPr/>
    </dgm:pt>
    <dgm:pt modelId="{76D14B7B-AD17-49E4-AE9C-4AFCB9A69A2E}" type="pres">
      <dgm:prSet presAssocID="{47311D42-5C77-4CBC-93BE-7DB59E4BAF4C}" presName="parComposite" presStyleCnt="0"/>
      <dgm:spPr/>
    </dgm:pt>
    <dgm:pt modelId="{D67D55F4-8E1F-4005-974E-DD227B7CC3D3}" type="pres">
      <dgm:prSet presAssocID="{47311D42-5C77-4CBC-93BE-7DB59E4BAF4C}" presName="parBigCircle" presStyleLbl="node0" presStyleIdx="5" presStyleCnt="7"/>
      <dgm:spPr>
        <a:solidFill>
          <a:schemeClr val="accent6"/>
        </a:solidFill>
      </dgm:spPr>
    </dgm:pt>
    <dgm:pt modelId="{5BE6BF94-622D-4D44-9BDC-25FEE18E1B5C}" type="pres">
      <dgm:prSet presAssocID="{47311D42-5C77-4CBC-93BE-7DB59E4BAF4C}" presName="parTx" presStyleLbl="revTx" presStyleIdx="5" presStyleCnt="7" custLinFactNeighborX="-5108" custLinFactNeighborY="-434"/>
      <dgm:spPr/>
    </dgm:pt>
    <dgm:pt modelId="{10675FCF-98EE-45FB-98AF-8AC9F56F460C}" type="pres">
      <dgm:prSet presAssocID="{47311D42-5C77-4CBC-93BE-7DB59E4BAF4C}" presName="bSpace" presStyleCnt="0"/>
      <dgm:spPr/>
    </dgm:pt>
    <dgm:pt modelId="{59FC3BB1-E287-4146-8830-B974CD3D92D0}" type="pres">
      <dgm:prSet presAssocID="{47311D42-5C77-4CBC-93BE-7DB59E4BAF4C}" presName="parBackupNorm" presStyleCnt="0"/>
      <dgm:spPr/>
    </dgm:pt>
    <dgm:pt modelId="{A03CD80A-716D-46E5-B150-975AD0316757}" type="pres">
      <dgm:prSet presAssocID="{35696EF9-2BDB-4F9A-AC4F-26666CB6BDD0}" presName="parSpace" presStyleCnt="0"/>
      <dgm:spPr/>
    </dgm:pt>
    <dgm:pt modelId="{CD6CEDDE-470C-42BD-9EDB-F47C2A862A2D}" type="pres">
      <dgm:prSet presAssocID="{2E526C31-A754-44F2-BFC4-39D74EB15FAC}" presName="parComposite" presStyleCnt="0"/>
      <dgm:spPr/>
    </dgm:pt>
    <dgm:pt modelId="{193E58E4-B70C-46C2-BEF4-83D0907B4AC5}" type="pres">
      <dgm:prSet presAssocID="{2E526C31-A754-44F2-BFC4-39D74EB15FAC}" presName="parBigCircle" presStyleLbl="node0" presStyleIdx="6" presStyleCnt="7"/>
      <dgm:spPr>
        <a:solidFill>
          <a:schemeClr val="tx2"/>
        </a:solidFill>
      </dgm:spPr>
    </dgm:pt>
    <dgm:pt modelId="{055C01A4-01BB-4EFE-AB5A-0704E2A1F8D3}" type="pres">
      <dgm:prSet presAssocID="{2E526C31-A754-44F2-BFC4-39D74EB15FAC}" presName="parTx" presStyleLbl="revTx" presStyleIdx="6" presStyleCnt="7" custLinFactNeighborX="-8730" custLinFactNeighborY="-1964"/>
      <dgm:spPr/>
    </dgm:pt>
    <dgm:pt modelId="{1BE78499-6524-418F-8C15-36245C214500}" type="pres">
      <dgm:prSet presAssocID="{2E526C31-A754-44F2-BFC4-39D74EB15FAC}" presName="bSpace" presStyleCnt="0"/>
      <dgm:spPr/>
    </dgm:pt>
    <dgm:pt modelId="{92A6DBBC-C226-40B3-975D-CB450D8F12E6}" type="pres">
      <dgm:prSet presAssocID="{2E526C31-A754-44F2-BFC4-39D74EB15FAC}" presName="parBackupNorm" presStyleCnt="0"/>
      <dgm:spPr/>
    </dgm:pt>
    <dgm:pt modelId="{9425E4AA-D80D-4B82-9525-423888735726}" type="pres">
      <dgm:prSet presAssocID="{5BA04649-CD08-4D4F-96DF-06130295CFE1}" presName="parSpace" presStyleCnt="0"/>
      <dgm:spPr/>
    </dgm:pt>
  </dgm:ptLst>
  <dgm:cxnLst>
    <dgm:cxn modelId="{CABDFC07-DE40-4E7E-AEAA-B3A3019B815E}" type="presOf" srcId="{42AFC715-AFB2-4541-9287-0FE11E9D15BB}" destId="{D2D69DF7-4E36-477B-ADA3-218CAF05DD35}" srcOrd="0" destOrd="0" presId="urn:microsoft.com/office/officeart/2008/layout/CircleAccentTimeline"/>
    <dgm:cxn modelId="{19FAC941-DE01-41B3-877F-AF575FD81D55}" srcId="{400FEFB7-7EDC-4428-AB0B-D607DAB7BDA9}" destId="{0C40EB6D-2E5D-47F8-813C-A1871E3F5034}" srcOrd="4" destOrd="0" parTransId="{7EB95A98-6780-4123-AB87-EC610E39DF4E}" sibTransId="{B4EBFA7E-0E84-4995-AC08-2AEDF65DA82C}"/>
    <dgm:cxn modelId="{9283564A-4416-4157-BEAE-9CAC65730CE4}" type="presOf" srcId="{426063D6-A9DD-4E3E-86F3-A09C3377DDD8}" destId="{E6302E20-AFDB-4EFD-9462-3AE212ECED25}" srcOrd="0" destOrd="0" presId="urn:microsoft.com/office/officeart/2008/layout/CircleAccentTimeline"/>
    <dgm:cxn modelId="{9ECF8D6A-3304-4377-A853-F4DB561023B4}" type="presOf" srcId="{0C40EB6D-2E5D-47F8-813C-A1871E3F5034}" destId="{C7B33A45-EE83-467D-9DAE-860D0F91A059}" srcOrd="0" destOrd="0" presId="urn:microsoft.com/office/officeart/2008/layout/CircleAccentTimeline"/>
    <dgm:cxn modelId="{3543C454-CEF5-4A5F-BF30-A78D0F6EEF8C}" srcId="{400FEFB7-7EDC-4428-AB0B-D607DAB7BDA9}" destId="{47311D42-5C77-4CBC-93BE-7DB59E4BAF4C}" srcOrd="5" destOrd="0" parTransId="{9B503309-995A-4BE7-8C52-2BE66F166680}" sibTransId="{35696EF9-2BDB-4F9A-AC4F-26666CB6BDD0}"/>
    <dgm:cxn modelId="{007BB557-F3EA-4763-AFCA-2621A261EA5E}" type="presOf" srcId="{47311D42-5C77-4CBC-93BE-7DB59E4BAF4C}" destId="{5BE6BF94-622D-4D44-9BDC-25FEE18E1B5C}" srcOrd="0" destOrd="0" presId="urn:microsoft.com/office/officeart/2008/layout/CircleAccentTimeline"/>
    <dgm:cxn modelId="{4362E97A-D74A-4D86-8ED1-F06B2415AAC8}" srcId="{400FEFB7-7EDC-4428-AB0B-D607DAB7BDA9}" destId="{A678CE58-74EF-47E2-975B-126BB6418B05}" srcOrd="3" destOrd="0" parTransId="{15B5E22C-2801-4D50-97A7-51317963B1E8}" sibTransId="{020BABEB-A054-4E97-ADE4-D0B75F81F4CF}"/>
    <dgm:cxn modelId="{DDB0F97D-6F8B-4B66-AEF6-DA98A260A2F6}" srcId="{400FEFB7-7EDC-4428-AB0B-D607DAB7BDA9}" destId="{42AFC715-AFB2-4541-9287-0FE11E9D15BB}" srcOrd="0" destOrd="0" parTransId="{BE5E546F-F1B6-4314-AD97-9286524504D4}" sibTransId="{5E161593-51AE-44A4-8707-C72838879004}"/>
    <dgm:cxn modelId="{D59BE78B-3878-4F38-9D43-1E33E637F0A9}" type="presOf" srcId="{A678CE58-74EF-47E2-975B-126BB6418B05}" destId="{E5132E58-7A88-4BFE-98DC-C54FAD0397F9}" srcOrd="0" destOrd="0" presId="urn:microsoft.com/office/officeart/2008/layout/CircleAccentTimeline"/>
    <dgm:cxn modelId="{9FD3859C-4548-4A65-99B3-65E30E59BC60}" type="presOf" srcId="{2E526C31-A754-44F2-BFC4-39D74EB15FAC}" destId="{055C01A4-01BB-4EFE-AB5A-0704E2A1F8D3}" srcOrd="0" destOrd="0" presId="urn:microsoft.com/office/officeart/2008/layout/CircleAccentTimeline"/>
    <dgm:cxn modelId="{F95CF4AD-B3FB-455E-8183-D07E91CEA1C0}" srcId="{400FEFB7-7EDC-4428-AB0B-D607DAB7BDA9}" destId="{2E526C31-A754-44F2-BFC4-39D74EB15FAC}" srcOrd="6" destOrd="0" parTransId="{8552BD71-ED8B-4B32-8876-FB0A7C6E74CA}" sibTransId="{5BA04649-CD08-4D4F-96DF-06130295CFE1}"/>
    <dgm:cxn modelId="{35E7CBB6-07C1-4AE6-8848-E50AEBF5A44B}" type="presOf" srcId="{991BA023-23F7-4FF7-8CF0-B46A2060BF8C}" destId="{76D6C4E6-C261-4A11-8717-000142EFD82E}" srcOrd="0" destOrd="0" presId="urn:microsoft.com/office/officeart/2008/layout/CircleAccentTimeline"/>
    <dgm:cxn modelId="{08B512DE-6839-419D-9D09-FC28F70669D7}" srcId="{400FEFB7-7EDC-4428-AB0B-D607DAB7BDA9}" destId="{426063D6-A9DD-4E3E-86F3-A09C3377DDD8}" srcOrd="2" destOrd="0" parTransId="{C23468F9-9FE7-4871-B6E3-E4ADA244341F}" sibTransId="{0EE7C0CE-5A49-4E29-950B-C2E2DA2A4A7F}"/>
    <dgm:cxn modelId="{189A3EE2-AF62-4DC2-8FC8-286E4EC1C467}" type="presOf" srcId="{400FEFB7-7EDC-4428-AB0B-D607DAB7BDA9}" destId="{EDE4ECD0-D199-4327-BADD-18E0654652BF}" srcOrd="0" destOrd="0" presId="urn:microsoft.com/office/officeart/2008/layout/CircleAccentTimeline"/>
    <dgm:cxn modelId="{C3F02AF6-7B1F-4858-BAEA-49C67456407D}" srcId="{400FEFB7-7EDC-4428-AB0B-D607DAB7BDA9}" destId="{991BA023-23F7-4FF7-8CF0-B46A2060BF8C}" srcOrd="1" destOrd="0" parTransId="{370D3AD3-3B4A-4358-9074-8F825B2880E3}" sibTransId="{C0672A48-8E41-4F49-B3AB-C49DC4780973}"/>
    <dgm:cxn modelId="{5C974FEF-4FBB-4240-B974-3CDFE41F9FE3}" type="presParOf" srcId="{EDE4ECD0-D199-4327-BADD-18E0654652BF}" destId="{BE6A3CBE-155D-43A0-8F84-1B3905CC615B}" srcOrd="0" destOrd="0" presId="urn:microsoft.com/office/officeart/2008/layout/CircleAccentTimeline"/>
    <dgm:cxn modelId="{A0784B20-E1E8-45C1-92E3-5247CEBCD13F}" type="presParOf" srcId="{BE6A3CBE-155D-43A0-8F84-1B3905CC615B}" destId="{BDCCC28D-387B-4880-9126-A89E252DD2A4}" srcOrd="0" destOrd="0" presId="urn:microsoft.com/office/officeart/2008/layout/CircleAccentTimeline"/>
    <dgm:cxn modelId="{8F5EE14B-034E-4B80-8245-A97AC25D14B5}" type="presParOf" srcId="{BE6A3CBE-155D-43A0-8F84-1B3905CC615B}" destId="{D2D69DF7-4E36-477B-ADA3-218CAF05DD35}" srcOrd="1" destOrd="0" presId="urn:microsoft.com/office/officeart/2008/layout/CircleAccentTimeline"/>
    <dgm:cxn modelId="{E4774BAF-C3FB-4712-85DC-2B2748911A49}" type="presParOf" srcId="{BE6A3CBE-155D-43A0-8F84-1B3905CC615B}" destId="{01980795-94C3-4768-B1D6-B80757CFAD37}" srcOrd="2" destOrd="0" presId="urn:microsoft.com/office/officeart/2008/layout/CircleAccentTimeline"/>
    <dgm:cxn modelId="{9B91507B-D291-4A8B-834B-967D0362F77A}" type="presParOf" srcId="{EDE4ECD0-D199-4327-BADD-18E0654652BF}" destId="{EDC34D27-72C9-4486-8283-9A22F7F7B0A2}" srcOrd="1" destOrd="0" presId="urn:microsoft.com/office/officeart/2008/layout/CircleAccentTimeline"/>
    <dgm:cxn modelId="{A05FD780-2353-496D-9B06-F124B10D8851}" type="presParOf" srcId="{EDE4ECD0-D199-4327-BADD-18E0654652BF}" destId="{BE305468-334B-436D-8C9B-CAFDD8C426B2}" srcOrd="2" destOrd="0" presId="urn:microsoft.com/office/officeart/2008/layout/CircleAccentTimeline"/>
    <dgm:cxn modelId="{802AFD15-B9D3-48D5-8DBF-AFAD6015D684}" type="presParOf" srcId="{EDE4ECD0-D199-4327-BADD-18E0654652BF}" destId="{AA47E065-75E4-4D94-8519-2FF269EBD1C3}" srcOrd="3" destOrd="0" presId="urn:microsoft.com/office/officeart/2008/layout/CircleAccentTimeline"/>
    <dgm:cxn modelId="{F4C2543E-07D6-4532-AC4C-47ECFB78C814}" type="presParOf" srcId="{AA47E065-75E4-4D94-8519-2FF269EBD1C3}" destId="{0B713D5D-8E61-4BCC-B506-F00DB839B3AA}" srcOrd="0" destOrd="0" presId="urn:microsoft.com/office/officeart/2008/layout/CircleAccentTimeline"/>
    <dgm:cxn modelId="{2003F520-6FC8-47E3-AEF9-1585D7EFD4F9}" type="presParOf" srcId="{AA47E065-75E4-4D94-8519-2FF269EBD1C3}" destId="{76D6C4E6-C261-4A11-8717-000142EFD82E}" srcOrd="1" destOrd="0" presId="urn:microsoft.com/office/officeart/2008/layout/CircleAccentTimeline"/>
    <dgm:cxn modelId="{63796DD6-973D-4D4D-9CA5-EFD2B7B9D64B}" type="presParOf" srcId="{AA47E065-75E4-4D94-8519-2FF269EBD1C3}" destId="{968B134D-89C0-4522-9C6C-53480CDA7773}" srcOrd="2" destOrd="0" presId="urn:microsoft.com/office/officeart/2008/layout/CircleAccentTimeline"/>
    <dgm:cxn modelId="{0E9DDD9F-12CD-4477-9D01-79A24513E6D3}" type="presParOf" srcId="{EDE4ECD0-D199-4327-BADD-18E0654652BF}" destId="{F17DCFF9-EE98-400C-8C1F-E0A4E2F120DA}" srcOrd="4" destOrd="0" presId="urn:microsoft.com/office/officeart/2008/layout/CircleAccentTimeline"/>
    <dgm:cxn modelId="{26E3AAEA-D67A-4D53-BF00-6DE1F0B99C2F}" type="presParOf" srcId="{EDE4ECD0-D199-4327-BADD-18E0654652BF}" destId="{2FE803BF-16D6-458C-90F2-1544C00B7680}" srcOrd="5" destOrd="0" presId="urn:microsoft.com/office/officeart/2008/layout/CircleAccentTimeline"/>
    <dgm:cxn modelId="{083306E1-DE6C-4505-8C97-FAB34C120E2C}" type="presParOf" srcId="{EDE4ECD0-D199-4327-BADD-18E0654652BF}" destId="{C480A4D4-F9C4-458C-B2EE-4B4CEE3E4CA6}" srcOrd="6" destOrd="0" presId="urn:microsoft.com/office/officeart/2008/layout/CircleAccentTimeline"/>
    <dgm:cxn modelId="{12C9A5F2-2A04-420F-AE92-67CA430136CF}" type="presParOf" srcId="{C480A4D4-F9C4-458C-B2EE-4B4CEE3E4CA6}" destId="{6937E0EC-4B97-465E-8B6D-02E6D17920FA}" srcOrd="0" destOrd="0" presId="urn:microsoft.com/office/officeart/2008/layout/CircleAccentTimeline"/>
    <dgm:cxn modelId="{3F222A2D-4C7E-4A18-8E18-0114BC7B994D}" type="presParOf" srcId="{C480A4D4-F9C4-458C-B2EE-4B4CEE3E4CA6}" destId="{E6302E20-AFDB-4EFD-9462-3AE212ECED25}" srcOrd="1" destOrd="0" presId="urn:microsoft.com/office/officeart/2008/layout/CircleAccentTimeline"/>
    <dgm:cxn modelId="{01CBAF8F-7834-45AA-AE78-4D431BB2D82D}" type="presParOf" srcId="{C480A4D4-F9C4-458C-B2EE-4B4CEE3E4CA6}" destId="{104FBC0C-4D13-405F-90A8-38911487FF9E}" srcOrd="2" destOrd="0" presId="urn:microsoft.com/office/officeart/2008/layout/CircleAccentTimeline"/>
    <dgm:cxn modelId="{15E052E0-CC21-470A-AE37-556AE12B5238}" type="presParOf" srcId="{EDE4ECD0-D199-4327-BADD-18E0654652BF}" destId="{7BAA1FB2-9325-483D-8223-20FB0A5A4F49}" srcOrd="7" destOrd="0" presId="urn:microsoft.com/office/officeart/2008/layout/CircleAccentTimeline"/>
    <dgm:cxn modelId="{97C376B4-444D-4B22-93D6-E719C8E5269A}" type="presParOf" srcId="{EDE4ECD0-D199-4327-BADD-18E0654652BF}" destId="{44C6D5DF-728C-45EE-B575-4D5C49D427AC}" srcOrd="8" destOrd="0" presId="urn:microsoft.com/office/officeart/2008/layout/CircleAccentTimeline"/>
    <dgm:cxn modelId="{9893ED2A-3155-4B04-846A-4516BDD31FF7}" type="presParOf" srcId="{EDE4ECD0-D199-4327-BADD-18E0654652BF}" destId="{7C76C7AD-0DF2-4386-977A-1ED853E4DD75}" srcOrd="9" destOrd="0" presId="urn:microsoft.com/office/officeart/2008/layout/CircleAccentTimeline"/>
    <dgm:cxn modelId="{10806AC0-2A0E-40C0-B36C-F229AE7BA9D5}" type="presParOf" srcId="{7C76C7AD-0DF2-4386-977A-1ED853E4DD75}" destId="{83B33F85-5975-47D5-809F-1F81D17705D7}" srcOrd="0" destOrd="0" presId="urn:microsoft.com/office/officeart/2008/layout/CircleAccentTimeline"/>
    <dgm:cxn modelId="{0D8874C5-DC30-4607-8EE1-EE6B7AE300A6}" type="presParOf" srcId="{7C76C7AD-0DF2-4386-977A-1ED853E4DD75}" destId="{E5132E58-7A88-4BFE-98DC-C54FAD0397F9}" srcOrd="1" destOrd="0" presId="urn:microsoft.com/office/officeart/2008/layout/CircleAccentTimeline"/>
    <dgm:cxn modelId="{9926F80E-AAE1-4C54-B904-8305DAACAEA7}" type="presParOf" srcId="{7C76C7AD-0DF2-4386-977A-1ED853E4DD75}" destId="{8EB036D6-730C-406A-BF4C-F00210C0F5D1}" srcOrd="2" destOrd="0" presId="urn:microsoft.com/office/officeart/2008/layout/CircleAccentTimeline"/>
    <dgm:cxn modelId="{15AB9665-347E-4010-92D2-DFF472C68D0F}" type="presParOf" srcId="{EDE4ECD0-D199-4327-BADD-18E0654652BF}" destId="{E0B88F54-D025-409C-A1B3-0D99E36129DC}" srcOrd="10" destOrd="0" presId="urn:microsoft.com/office/officeart/2008/layout/CircleAccentTimeline"/>
    <dgm:cxn modelId="{2E2E37D8-12B2-4585-BF73-6D3FECEEE13C}" type="presParOf" srcId="{EDE4ECD0-D199-4327-BADD-18E0654652BF}" destId="{75E8B412-1960-47F0-AC33-7D75C4454B95}" srcOrd="11" destOrd="0" presId="urn:microsoft.com/office/officeart/2008/layout/CircleAccentTimeline"/>
    <dgm:cxn modelId="{ED275F70-BC3D-4E40-BBDA-F7D53928295A}" type="presParOf" srcId="{EDE4ECD0-D199-4327-BADD-18E0654652BF}" destId="{5F13BF30-9A3F-426A-94B2-F4F9DF69E307}" srcOrd="12" destOrd="0" presId="urn:microsoft.com/office/officeart/2008/layout/CircleAccentTimeline"/>
    <dgm:cxn modelId="{CB5A5B0E-614C-496A-BF72-DC3D085ED4F4}" type="presParOf" srcId="{5F13BF30-9A3F-426A-94B2-F4F9DF69E307}" destId="{3F475F97-F24A-460D-B0DB-8EC4C570810A}" srcOrd="0" destOrd="0" presId="urn:microsoft.com/office/officeart/2008/layout/CircleAccentTimeline"/>
    <dgm:cxn modelId="{71786438-48D0-470F-B47F-AAAA98D6F06B}" type="presParOf" srcId="{5F13BF30-9A3F-426A-94B2-F4F9DF69E307}" destId="{C7B33A45-EE83-467D-9DAE-860D0F91A059}" srcOrd="1" destOrd="0" presId="urn:microsoft.com/office/officeart/2008/layout/CircleAccentTimeline"/>
    <dgm:cxn modelId="{87666BEB-B272-4A45-A692-B49886A4FE39}" type="presParOf" srcId="{5F13BF30-9A3F-426A-94B2-F4F9DF69E307}" destId="{C871F3FC-453A-4FD7-B76F-B0DBA1F051CB}" srcOrd="2" destOrd="0" presId="urn:microsoft.com/office/officeart/2008/layout/CircleAccentTimeline"/>
    <dgm:cxn modelId="{1BC5207A-923F-4D0F-8137-20FB5F5EAF84}" type="presParOf" srcId="{EDE4ECD0-D199-4327-BADD-18E0654652BF}" destId="{D2D1D5C0-3CAD-49E4-AD3C-059F28B247D4}" srcOrd="13" destOrd="0" presId="urn:microsoft.com/office/officeart/2008/layout/CircleAccentTimeline"/>
    <dgm:cxn modelId="{C09A7A64-639E-4324-9353-60C82D9546E3}" type="presParOf" srcId="{EDE4ECD0-D199-4327-BADD-18E0654652BF}" destId="{349991B0-6B58-44C1-BA9F-FC37206A2BFC}" srcOrd="14" destOrd="0" presId="urn:microsoft.com/office/officeart/2008/layout/CircleAccentTimeline"/>
    <dgm:cxn modelId="{D9DA9381-6F0E-4413-BC6E-B384730B54FD}" type="presParOf" srcId="{EDE4ECD0-D199-4327-BADD-18E0654652BF}" destId="{76D14B7B-AD17-49E4-AE9C-4AFCB9A69A2E}" srcOrd="15" destOrd="0" presId="urn:microsoft.com/office/officeart/2008/layout/CircleAccentTimeline"/>
    <dgm:cxn modelId="{7A85CDC1-DCB5-4974-A70A-726C449D44E2}" type="presParOf" srcId="{76D14B7B-AD17-49E4-AE9C-4AFCB9A69A2E}" destId="{D67D55F4-8E1F-4005-974E-DD227B7CC3D3}" srcOrd="0" destOrd="0" presId="urn:microsoft.com/office/officeart/2008/layout/CircleAccentTimeline"/>
    <dgm:cxn modelId="{6B7B7241-091D-41F1-B12D-311A9E287919}" type="presParOf" srcId="{76D14B7B-AD17-49E4-AE9C-4AFCB9A69A2E}" destId="{5BE6BF94-622D-4D44-9BDC-25FEE18E1B5C}" srcOrd="1" destOrd="0" presId="urn:microsoft.com/office/officeart/2008/layout/CircleAccentTimeline"/>
    <dgm:cxn modelId="{26F8AB17-8391-454B-BF09-5591DBCD0E23}" type="presParOf" srcId="{76D14B7B-AD17-49E4-AE9C-4AFCB9A69A2E}" destId="{10675FCF-98EE-45FB-98AF-8AC9F56F460C}" srcOrd="2" destOrd="0" presId="urn:microsoft.com/office/officeart/2008/layout/CircleAccentTimeline"/>
    <dgm:cxn modelId="{5A2786A4-48FC-438D-A52C-6095169CF645}" type="presParOf" srcId="{EDE4ECD0-D199-4327-BADD-18E0654652BF}" destId="{59FC3BB1-E287-4146-8830-B974CD3D92D0}" srcOrd="16" destOrd="0" presId="urn:microsoft.com/office/officeart/2008/layout/CircleAccentTimeline"/>
    <dgm:cxn modelId="{51A02A6C-46E2-4595-ACC6-E51CC717FD6F}" type="presParOf" srcId="{EDE4ECD0-D199-4327-BADD-18E0654652BF}" destId="{A03CD80A-716D-46E5-B150-975AD0316757}" srcOrd="17" destOrd="0" presId="urn:microsoft.com/office/officeart/2008/layout/CircleAccentTimeline"/>
    <dgm:cxn modelId="{3C7F1920-4186-452A-AC8F-6A81EE0D4B3A}" type="presParOf" srcId="{EDE4ECD0-D199-4327-BADD-18E0654652BF}" destId="{CD6CEDDE-470C-42BD-9EDB-F47C2A862A2D}" srcOrd="18" destOrd="0" presId="urn:microsoft.com/office/officeart/2008/layout/CircleAccentTimeline"/>
    <dgm:cxn modelId="{9333E12C-7CCE-4A8F-A656-E236DF0072A9}" type="presParOf" srcId="{CD6CEDDE-470C-42BD-9EDB-F47C2A862A2D}" destId="{193E58E4-B70C-46C2-BEF4-83D0907B4AC5}" srcOrd="0" destOrd="0" presId="urn:microsoft.com/office/officeart/2008/layout/CircleAccentTimeline"/>
    <dgm:cxn modelId="{B039EA16-4032-4D9B-A0A1-9F57CEC24F7A}" type="presParOf" srcId="{CD6CEDDE-470C-42BD-9EDB-F47C2A862A2D}" destId="{055C01A4-01BB-4EFE-AB5A-0704E2A1F8D3}" srcOrd="1" destOrd="0" presId="urn:microsoft.com/office/officeart/2008/layout/CircleAccentTimeline"/>
    <dgm:cxn modelId="{F072897B-A2F7-4D39-AB38-CEE4F6609880}" type="presParOf" srcId="{CD6CEDDE-470C-42BD-9EDB-F47C2A862A2D}" destId="{1BE78499-6524-418F-8C15-36245C214500}" srcOrd="2" destOrd="0" presId="urn:microsoft.com/office/officeart/2008/layout/CircleAccentTimeline"/>
    <dgm:cxn modelId="{217F3C9E-5DDD-4EAA-9543-0BEC7FD1EDCB}" type="presParOf" srcId="{EDE4ECD0-D199-4327-BADD-18E0654652BF}" destId="{92A6DBBC-C226-40B3-975D-CB450D8F12E6}" srcOrd="19" destOrd="0" presId="urn:microsoft.com/office/officeart/2008/layout/CircleAccentTimeline"/>
    <dgm:cxn modelId="{47117406-81E7-4A68-AF9B-90AD5894B3B3}" type="presParOf" srcId="{EDE4ECD0-D199-4327-BADD-18E0654652BF}" destId="{9425E4AA-D80D-4B82-9525-423888735726}" srcOrd="2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CC28D-387B-4880-9126-A89E252DD2A4}">
      <dsp:nvSpPr>
        <dsp:cNvPr id="0" name=""/>
        <dsp:cNvSpPr/>
      </dsp:nvSpPr>
      <dsp:spPr>
        <a:xfrm>
          <a:off x="2919" y="1598920"/>
          <a:ext cx="1041879" cy="1041879"/>
        </a:xfrm>
        <a:prstGeom prst="donut">
          <a:avLst>
            <a:gd name="adj" fmla="val 2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69DF7-4E36-477B-ADA3-218CAF05DD35}">
      <dsp:nvSpPr>
        <dsp:cNvPr id="0" name=""/>
        <dsp:cNvSpPr/>
      </dsp:nvSpPr>
      <dsp:spPr>
        <a:xfrm rot="17700000">
          <a:off x="247127" y="721340"/>
          <a:ext cx="1295172" cy="624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914378" rtl="0" eaLnBrk="1" fontAlgn="base" latinLnBrk="0" hangingPunct="1">
            <a:lnSpc>
              <a:spcPct val="90000"/>
            </a:lnSpc>
            <a:spcBef>
              <a:spcPct val="0"/>
            </a:spcBef>
            <a:spcAft>
              <a:spcPts val="780"/>
            </a:spcAft>
            <a:buNone/>
            <a:defRPr/>
          </a:pPr>
          <a:r>
            <a:rPr lang="th-TH" sz="1800" b="1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วิศวกรรม</a:t>
          </a:r>
        </a:p>
        <a:p>
          <a:pPr marL="0" lvl="0" indent="0" algn="l" defTabSz="914378" rtl="0" eaLnBrk="1" fontAlgn="base" latinLnBrk="0" hangingPunct="1">
            <a:lnSpc>
              <a:spcPct val="90000"/>
            </a:lnSpc>
            <a:spcBef>
              <a:spcPct val="0"/>
            </a:spcBef>
            <a:spcAft>
              <a:spcPts val="780"/>
            </a:spcAft>
            <a:buNone/>
            <a:defRPr/>
          </a:pPr>
          <a:r>
            <a:rPr lang="th-TH" sz="1800" b="1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โยธา </a:t>
          </a:r>
          <a:r>
            <a:rPr lang="en-US" sz="1800" b="1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CE </a:t>
          </a:r>
          <a:endParaRPr lang="th-TH" sz="1800" b="1" kern="1200" dirty="0">
            <a:solidFill>
              <a:schemeClr val="tx1"/>
            </a:solidFill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sp:txBody>
      <dsp:txXfrm>
        <a:off x="247127" y="721340"/>
        <a:ext cx="1295172" cy="624173"/>
      </dsp:txXfrm>
    </dsp:sp>
    <dsp:sp modelId="{0B713D5D-8E61-4BCC-B506-F00DB839B3AA}">
      <dsp:nvSpPr>
        <dsp:cNvPr id="0" name=""/>
        <dsp:cNvSpPr/>
      </dsp:nvSpPr>
      <dsp:spPr>
        <a:xfrm>
          <a:off x="1123360" y="1598920"/>
          <a:ext cx="1041879" cy="1041879"/>
        </a:xfrm>
        <a:prstGeom prst="donut">
          <a:avLst>
            <a:gd name="adj" fmla="val 2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6C4E6-C261-4A11-8717-000142EFD82E}">
      <dsp:nvSpPr>
        <dsp:cNvPr id="0" name=""/>
        <dsp:cNvSpPr/>
      </dsp:nvSpPr>
      <dsp:spPr>
        <a:xfrm rot="17700000">
          <a:off x="1399257" y="721340"/>
          <a:ext cx="1295172" cy="624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วิศวกรรม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เครื่องกล </a:t>
          </a:r>
          <a:r>
            <a:rPr lang="en-US" sz="1800" b="1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ME </a:t>
          </a:r>
          <a:endParaRPr lang="th-TH" sz="1800" b="1" kern="1200" dirty="0">
            <a:solidFill>
              <a:schemeClr val="tx1"/>
            </a:solidFill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sp:txBody>
      <dsp:txXfrm>
        <a:off x="1399257" y="721340"/>
        <a:ext cx="1295172" cy="624173"/>
      </dsp:txXfrm>
    </dsp:sp>
    <dsp:sp modelId="{6937E0EC-4B97-465E-8B6D-02E6D17920FA}">
      <dsp:nvSpPr>
        <dsp:cNvPr id="0" name=""/>
        <dsp:cNvSpPr/>
      </dsp:nvSpPr>
      <dsp:spPr>
        <a:xfrm>
          <a:off x="2243802" y="1598920"/>
          <a:ext cx="1041879" cy="1041879"/>
        </a:xfrm>
        <a:prstGeom prst="donut">
          <a:avLst>
            <a:gd name="adj" fmla="val 2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02E20-AFDB-4EFD-9462-3AE212ECED25}">
      <dsp:nvSpPr>
        <dsp:cNvPr id="0" name=""/>
        <dsp:cNvSpPr/>
      </dsp:nvSpPr>
      <dsp:spPr>
        <a:xfrm rot="17700000">
          <a:off x="2513148" y="692613"/>
          <a:ext cx="1268380" cy="681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วิศวกรรม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ไฟฟ้า </a:t>
          </a:r>
          <a:r>
            <a:rPr lang="en-US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EE </a:t>
          </a:r>
          <a:endParaRPr lang="th-TH" sz="1800" b="1" i="0" kern="1200" dirty="0">
            <a:solidFill>
              <a:schemeClr val="tx1"/>
            </a:solidFill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sp:txBody>
      <dsp:txXfrm>
        <a:off x="2513148" y="692613"/>
        <a:ext cx="1268380" cy="681627"/>
      </dsp:txXfrm>
    </dsp:sp>
    <dsp:sp modelId="{83B33F85-5975-47D5-809F-1F81D17705D7}">
      <dsp:nvSpPr>
        <dsp:cNvPr id="0" name=""/>
        <dsp:cNvSpPr/>
      </dsp:nvSpPr>
      <dsp:spPr>
        <a:xfrm>
          <a:off x="3384617" y="1598920"/>
          <a:ext cx="1041879" cy="1041879"/>
        </a:xfrm>
        <a:prstGeom prst="donut">
          <a:avLst>
            <a:gd name="adj" fmla="val 2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32E58-7A88-4BFE-98DC-C54FAD0397F9}">
      <dsp:nvSpPr>
        <dsp:cNvPr id="0" name=""/>
        <dsp:cNvSpPr/>
      </dsp:nvSpPr>
      <dsp:spPr>
        <a:xfrm rot="17700000">
          <a:off x="3631508" y="721340"/>
          <a:ext cx="1295172" cy="624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วิศวกรรม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อุตสาหการ </a:t>
          </a:r>
          <a:r>
            <a:rPr lang="en-US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IE </a:t>
          </a:r>
          <a:endParaRPr lang="th-TH" sz="1800" b="1" i="0" kern="1200" dirty="0">
            <a:solidFill>
              <a:schemeClr val="tx1"/>
            </a:solidFill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sp:txBody>
      <dsp:txXfrm>
        <a:off x="3631508" y="721340"/>
        <a:ext cx="1295172" cy="624173"/>
      </dsp:txXfrm>
    </dsp:sp>
    <dsp:sp modelId="{3F475F97-F24A-460D-B0DB-8EC4C570810A}">
      <dsp:nvSpPr>
        <dsp:cNvPr id="0" name=""/>
        <dsp:cNvSpPr/>
      </dsp:nvSpPr>
      <dsp:spPr>
        <a:xfrm>
          <a:off x="4505058" y="1598920"/>
          <a:ext cx="1041879" cy="1041879"/>
        </a:xfrm>
        <a:prstGeom prst="donut">
          <a:avLst>
            <a:gd name="adj" fmla="val 2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33A45-EE83-467D-9DAE-860D0F91A059}">
      <dsp:nvSpPr>
        <dsp:cNvPr id="0" name=""/>
        <dsp:cNvSpPr/>
      </dsp:nvSpPr>
      <dsp:spPr>
        <a:xfrm rot="17700000">
          <a:off x="4783626" y="723870"/>
          <a:ext cx="1295172" cy="624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วิศวกรรม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เหมืองแร่ </a:t>
          </a:r>
          <a:r>
            <a:rPr lang="en-US" sz="1800" b="1" i="0" kern="1200" dirty="0" err="1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MinE</a:t>
          </a:r>
          <a:r>
            <a:rPr lang="en-US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 </a:t>
          </a:r>
          <a:endParaRPr lang="th-TH" sz="1800" b="1" i="0" kern="1200" dirty="0">
            <a:solidFill>
              <a:schemeClr val="tx1"/>
            </a:solidFill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sp:txBody>
      <dsp:txXfrm>
        <a:off x="4783626" y="723870"/>
        <a:ext cx="1295172" cy="624173"/>
      </dsp:txXfrm>
    </dsp:sp>
    <dsp:sp modelId="{D67D55F4-8E1F-4005-974E-DD227B7CC3D3}">
      <dsp:nvSpPr>
        <dsp:cNvPr id="0" name=""/>
        <dsp:cNvSpPr/>
      </dsp:nvSpPr>
      <dsp:spPr>
        <a:xfrm>
          <a:off x="5625500" y="1598920"/>
          <a:ext cx="1041879" cy="1041879"/>
        </a:xfrm>
        <a:prstGeom prst="donut">
          <a:avLst>
            <a:gd name="adj" fmla="val 2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6BF94-622D-4D44-9BDC-25FEE18E1B5C}">
      <dsp:nvSpPr>
        <dsp:cNvPr id="0" name=""/>
        <dsp:cNvSpPr/>
      </dsp:nvSpPr>
      <dsp:spPr>
        <a:xfrm rot="17700000">
          <a:off x="5935756" y="743335"/>
          <a:ext cx="1295172" cy="624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วิศวกรรมสิ่งแวดล้อม </a:t>
          </a:r>
          <a:r>
            <a:rPr lang="en-US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ENV  </a:t>
          </a:r>
          <a:endParaRPr lang="th-TH" sz="1800" b="1" i="0" kern="1200" dirty="0">
            <a:solidFill>
              <a:schemeClr val="tx1"/>
            </a:solidFill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sp:txBody>
      <dsp:txXfrm>
        <a:off x="5935756" y="743335"/>
        <a:ext cx="1295172" cy="624173"/>
      </dsp:txXfrm>
    </dsp:sp>
    <dsp:sp modelId="{193E58E4-B70C-46C2-BEF4-83D0907B4AC5}">
      <dsp:nvSpPr>
        <dsp:cNvPr id="0" name=""/>
        <dsp:cNvSpPr/>
      </dsp:nvSpPr>
      <dsp:spPr>
        <a:xfrm>
          <a:off x="6745941" y="1598920"/>
          <a:ext cx="1041879" cy="1041879"/>
        </a:xfrm>
        <a:prstGeom prst="donut">
          <a:avLst>
            <a:gd name="adj" fmla="val 2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C01A4-01BB-4EFE-AB5A-0704E2A1F8D3}">
      <dsp:nvSpPr>
        <dsp:cNvPr id="0" name=""/>
        <dsp:cNvSpPr/>
      </dsp:nvSpPr>
      <dsp:spPr>
        <a:xfrm rot="17700000">
          <a:off x="7015883" y="721340"/>
          <a:ext cx="1295172" cy="624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วิศวกรรม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เคมี</a:t>
          </a:r>
          <a:r>
            <a:rPr lang="th-TH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CHE</a:t>
          </a:r>
          <a:r>
            <a:rPr lang="th-TH" sz="1800" b="1" i="0" kern="1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 </a:t>
          </a:r>
        </a:p>
      </dsp:txBody>
      <dsp:txXfrm>
        <a:off x="7015883" y="721340"/>
        <a:ext cx="1295172" cy="624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54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154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8257DC5-8354-4C70-B3E2-64E025CA1231}" type="datetime1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5660"/>
            <a:ext cx="4307046" cy="34154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9992" y="6465660"/>
            <a:ext cx="4307046" cy="34154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049DCF-14D9-42A1-AB7B-FCE46D89A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621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3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03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8179708-9654-43A4-816B-9B8DBF3DA912}" type="datetime1">
              <a:rPr lang="en-US" smtClean="0"/>
              <a:t>8/9/2023</a:t>
            </a:fld>
            <a:endParaRPr lang="en-GB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11175"/>
            <a:ext cx="4538662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03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03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E00A92B-6C2E-4123-A60A-8AF32843EAC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527B6FB-0408-4F70-8F2A-A5BDF880A2A8}" type="datetime1">
              <a:rPr lang="en-US" smtClean="0"/>
              <a:pPr>
                <a:defRPr/>
              </a:pPr>
              <a:t>8/9/2023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E4034E-3245-4D68-A4F3-8BD906D97DBA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9690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527B6FB-0408-4F70-8F2A-A5BDF880A2A8}" type="datetime1">
              <a:rPr lang="en-US" smtClean="0"/>
              <a:pPr>
                <a:defRPr/>
              </a:pPr>
              <a:t>8/9/2023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E4034E-3245-4D68-A4F3-8BD906D97DBA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816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515794"/>
            <a:ext cx="7123113" cy="125491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7438954" y="4850562"/>
            <a:ext cx="1324047" cy="273844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2" y="4850562"/>
            <a:ext cx="6829350" cy="273844"/>
          </a:xfrm>
        </p:spPr>
        <p:txBody>
          <a:bodyPr/>
          <a:lstStyle>
            <a:lvl1pPr>
              <a:defRPr sz="1100"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srgbClr val="323232"/>
                </a:solidFill>
              </a:rPr>
              <a:t>คณะอนุกรรมการสวัสดิการและสมาชิกสัมพันธ์  สภาวิศวกร 2564</a:t>
            </a:r>
            <a:endParaRPr lang="en-US" dirty="0">
              <a:solidFill>
                <a:srgbClr val="32323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B98DCB-272F-422D-B2ED-BC53BF654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20" y="4451119"/>
            <a:ext cx="796581" cy="3305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2" name="Oval 8">
            <a:extLst>
              <a:ext uri="{FF2B5EF4-FFF2-40B4-BE49-F238E27FC236}">
                <a16:creationId xmlns:a16="http://schemas.microsoft.com/office/drawing/2014/main" id="{7591693C-E6C9-4BE2-816A-595CA2A5F6F4}"/>
              </a:ext>
            </a:extLst>
          </p:cNvPr>
          <p:cNvSpPr/>
          <p:nvPr userDrawn="1"/>
        </p:nvSpPr>
        <p:spPr>
          <a:xfrm>
            <a:off x="98942" y="64493"/>
            <a:ext cx="689621" cy="685800"/>
          </a:xfrm>
          <a:prstGeom prst="ellipse">
            <a:avLst/>
          </a:prstGeom>
          <a:solidFill>
            <a:srgbClr val="A81F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/>
            <a:endParaRPr lang="en-US" sz="2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977290C8-A277-4B58-9EB9-35589F90E0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3" b="12740"/>
          <a:stretch/>
        </p:blipFill>
        <p:spPr>
          <a:xfrm>
            <a:off x="-114535" y="145318"/>
            <a:ext cx="1790827" cy="52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0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706" y="249185"/>
            <a:ext cx="6438483" cy="619627"/>
          </a:xfrm>
        </p:spPr>
        <p:txBody>
          <a:bodyPr>
            <a:normAutofit/>
          </a:bodyPr>
          <a:lstStyle>
            <a:lvl1pPr algn="ctr">
              <a:defRPr sz="31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436" y="1301346"/>
            <a:ext cx="7447164" cy="3434594"/>
          </a:xfrm>
        </p:spPr>
        <p:txBody>
          <a:bodyPr>
            <a:normAutofit/>
          </a:bodyPr>
          <a:lstStyle>
            <a:lvl1pPr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D10A9A7-0232-499E-8518-92FD77A070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1246" y="4830369"/>
            <a:ext cx="6843102" cy="273844"/>
          </a:xfrm>
        </p:spPr>
        <p:txBody>
          <a:bodyPr rtlCol="0"/>
          <a:lstStyle>
            <a:lvl1pPr>
              <a:defRPr sz="1100"/>
            </a:lvl1pPr>
          </a:lstStyle>
          <a:p>
            <a:pPr>
              <a:defRPr/>
            </a:pPr>
            <a:r>
              <a:rPr lang="th-TH">
                <a:solidFill>
                  <a:srgbClr val="323232"/>
                </a:solidFill>
              </a:rPr>
              <a:t>คณะอนุกรรมการสวัสดิการและสมาชิกสัมพันธ์  สภาวิศวกร 2564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5408FB-148F-466C-9474-49092E0F8832}"/>
              </a:ext>
            </a:extLst>
          </p:cNvPr>
          <p:cNvSpPr/>
          <p:nvPr userDrawn="1"/>
        </p:nvSpPr>
        <p:spPr>
          <a:xfrm>
            <a:off x="26055" y="963236"/>
            <a:ext cx="1053358" cy="179025"/>
          </a:xfrm>
          <a:prstGeom prst="rect">
            <a:avLst/>
          </a:prstGeom>
          <a:solidFill>
            <a:schemeClr val="tx1"/>
          </a:solidFill>
          <a:ln w="19050" cap="rnd" cmpd="sng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18" tIns="35660" rIns="71318" bIns="3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BF847B6-CAA3-473F-A607-C9FFC6DBE1C1}" type="slidenum">
              <a:rPr lang="en-US" sz="1400" smtClean="0">
                <a:solidFill>
                  <a:schemeClr val="bg1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4AFEAD-B5E4-4C2F-A360-6DE8E678C72B}"/>
              </a:ext>
            </a:extLst>
          </p:cNvPr>
          <p:cNvSpPr/>
          <p:nvPr userDrawn="1"/>
        </p:nvSpPr>
        <p:spPr>
          <a:xfrm>
            <a:off x="1112017" y="963240"/>
            <a:ext cx="7974378" cy="179024"/>
          </a:xfrm>
          <a:prstGeom prst="rect">
            <a:avLst/>
          </a:prstGeom>
          <a:solidFill>
            <a:schemeClr val="accent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18" tIns="35660" rIns="71318" bIns="3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4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583" y="164311"/>
            <a:ext cx="7290810" cy="634781"/>
          </a:xfrm>
        </p:spPr>
        <p:txBody>
          <a:bodyPr>
            <a:normAutofit/>
          </a:bodyPr>
          <a:lstStyle>
            <a:lvl1pPr algn="ctr">
              <a:defRPr sz="31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015" y="1327884"/>
            <a:ext cx="7290810" cy="3402378"/>
          </a:xfrm>
        </p:spPr>
        <p:txBody>
          <a:bodyPr>
            <a:normAutofit/>
          </a:bodyPr>
          <a:lstStyle>
            <a:lvl1pPr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22A96105-84F5-4210-AA5B-12FE0C5646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1351062" cy="273844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B63A7F-727E-46BF-8CE4-4647145F077D}"/>
              </a:ext>
            </a:extLst>
          </p:cNvPr>
          <p:cNvSpPr/>
          <p:nvPr userDrawn="1"/>
        </p:nvSpPr>
        <p:spPr>
          <a:xfrm>
            <a:off x="51051" y="913972"/>
            <a:ext cx="1053358" cy="179025"/>
          </a:xfrm>
          <a:prstGeom prst="rect">
            <a:avLst/>
          </a:prstGeom>
          <a:solidFill>
            <a:schemeClr val="bg1"/>
          </a:solidFill>
          <a:ln w="19050" cap="rnd" cmpd="sng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18" tIns="35660" rIns="71318" bIns="3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BF847B6-CAA3-473F-A607-C9FFC6DBE1C1}" type="slidenum">
              <a:rPr lang="en-US" sz="1400" smtClean="0">
                <a:solidFill>
                  <a:schemeClr val="tx1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2D8A75-3276-409D-878F-76DFA90F792E}"/>
              </a:ext>
            </a:extLst>
          </p:cNvPr>
          <p:cNvSpPr/>
          <p:nvPr userDrawn="1"/>
        </p:nvSpPr>
        <p:spPr>
          <a:xfrm>
            <a:off x="1137015" y="913974"/>
            <a:ext cx="7974378" cy="179024"/>
          </a:xfrm>
          <a:prstGeom prst="rect">
            <a:avLst/>
          </a:prstGeom>
          <a:solidFill>
            <a:schemeClr val="accent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18" tIns="35660" rIns="71318" bIns="3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0" dirty="0">
              <a:solidFill>
                <a:prstClr val="white"/>
              </a:solidFill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89E74D5D-8C4E-41A1-8B23-72AA4729FBDD}"/>
              </a:ext>
            </a:extLst>
          </p:cNvPr>
          <p:cNvSpPr/>
          <p:nvPr userDrawn="1"/>
        </p:nvSpPr>
        <p:spPr>
          <a:xfrm>
            <a:off x="98942" y="64493"/>
            <a:ext cx="689621" cy="685800"/>
          </a:xfrm>
          <a:prstGeom prst="ellipse">
            <a:avLst/>
          </a:prstGeom>
          <a:solidFill>
            <a:srgbClr val="A81F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/>
            <a:endParaRPr lang="en-US" sz="2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61281F99-468C-434D-AFEC-C3978DFEB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3" b="12740"/>
          <a:stretch/>
        </p:blipFill>
        <p:spPr>
          <a:xfrm>
            <a:off x="-114535" y="145318"/>
            <a:ext cx="1790827" cy="52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3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733" y="121903"/>
            <a:ext cx="6783490" cy="801763"/>
          </a:xfrm>
        </p:spPr>
        <p:txBody>
          <a:bodyPr>
            <a:normAutofit/>
          </a:bodyPr>
          <a:lstStyle>
            <a:lvl1pPr algn="ctr">
              <a:defRPr sz="31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3641BA-3617-4DC6-8035-A4C0017AF9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312" y="4738329"/>
            <a:ext cx="796581" cy="3305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8" name="Rectangle 7"/>
          <p:cNvSpPr/>
          <p:nvPr/>
        </p:nvSpPr>
        <p:spPr>
          <a:xfrm>
            <a:off x="8212312" y="1398721"/>
            <a:ext cx="796581" cy="3311481"/>
          </a:xfrm>
          <a:prstGeom prst="rect">
            <a:avLst/>
          </a:prstGeom>
          <a:solidFill>
            <a:srgbClr val="A81F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/>
            <a:endParaRPr lang="en-US" sz="3700" dirty="0">
              <a:latin typeface="Helvetica LT Std Light" panose="020B0403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75557" y="1398720"/>
            <a:ext cx="7636754" cy="3390298"/>
          </a:xfrm>
        </p:spPr>
        <p:txBody>
          <a:bodyPr>
            <a:normAutofit/>
          </a:bodyPr>
          <a:lstStyle>
            <a:lvl1pPr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08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733" y="195488"/>
            <a:ext cx="6783490" cy="801763"/>
          </a:xfrm>
        </p:spPr>
        <p:txBody>
          <a:bodyPr>
            <a:normAutofit/>
          </a:bodyPr>
          <a:lstStyle>
            <a:lvl1pPr algn="ctr">
              <a:defRPr sz="31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159454" y="1400571"/>
            <a:ext cx="6765769" cy="3339610"/>
          </a:xfrm>
        </p:spPr>
        <p:txBody>
          <a:bodyPr>
            <a:normAutofit/>
          </a:bodyPr>
          <a:lstStyle>
            <a:lvl1pPr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60C7AC97-A1EC-4F96-906C-30B966F1F9ED}"/>
              </a:ext>
            </a:extLst>
          </p:cNvPr>
          <p:cNvSpPr/>
          <p:nvPr userDrawn="1"/>
        </p:nvSpPr>
        <p:spPr>
          <a:xfrm>
            <a:off x="-1746701" y="1198909"/>
            <a:ext cx="3555903" cy="3541271"/>
          </a:xfrm>
          <a:prstGeom prst="arc">
            <a:avLst>
              <a:gd name="adj1" fmla="val 16167336"/>
              <a:gd name="adj2" fmla="val 5411156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71318" tIns="35660" rIns="71318" bIns="35660" rtlCol="0" anchor="ctr"/>
          <a:lstStyle/>
          <a:p>
            <a:pPr algn="ctr"/>
            <a:endParaRPr lang="th-TH" sz="3700" dirty="0"/>
          </a:p>
        </p:txBody>
      </p:sp>
    </p:spTree>
    <p:extLst>
      <p:ext uri="{BB962C8B-B14F-4D97-AF65-F5344CB8AC3E}">
        <p14:creationId xmlns:p14="http://schemas.microsoft.com/office/powerpoint/2010/main" val="261016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36967" y="123294"/>
            <a:ext cx="7116536" cy="769816"/>
          </a:xfrm>
        </p:spPr>
        <p:txBody>
          <a:bodyPr>
            <a:normAutofit/>
          </a:bodyPr>
          <a:lstStyle>
            <a:lvl1pPr algn="ctr">
              <a:defRPr sz="31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3641BA-3617-4DC6-8035-A4C0017AF9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0" y="4706062"/>
            <a:ext cx="796581" cy="3305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F4FC2DC9-8F65-419C-8BA7-3AA6400326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4545" y="4748142"/>
            <a:ext cx="1008250" cy="273844"/>
          </a:xfrm>
          <a:prstGeom prst="rect">
            <a:avLst/>
          </a:prstGeom>
        </p:spPr>
        <p:txBody>
          <a:bodyPr lIns="71318" tIns="35660" rIns="71318" bIns="35660" rtlCol="0">
            <a:noAutofit/>
          </a:bodyPr>
          <a:lstStyle>
            <a:lvl1pPr algn="r">
              <a:defRPr sz="1400"/>
            </a:lvl1pPr>
          </a:lstStyle>
          <a:p>
            <a:pPr>
              <a:defRPr/>
            </a:pPr>
            <a:fld id="{A9785368-5B3F-438E-812F-BCA1D022B6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715B3DB1-F04D-4182-95CE-0AB526F767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1640" y="4746368"/>
            <a:ext cx="6078702" cy="273844"/>
          </a:xfrm>
        </p:spPr>
        <p:txBody>
          <a:bodyPr rtlCol="0"/>
          <a:lstStyle>
            <a:lvl1pPr algn="r">
              <a:defRPr sz="1100"/>
            </a:lvl1pPr>
          </a:lstStyle>
          <a:p>
            <a:pPr>
              <a:defRPr/>
            </a:pPr>
            <a:r>
              <a:rPr lang="th-TH">
                <a:solidFill>
                  <a:srgbClr val="323232"/>
                </a:solidFill>
              </a:rPr>
              <a:t>คณะอนุกรรมการสวัสดิการและสมาชิกสัมพันธ์  สภาวิศวกร 2564</a:t>
            </a:r>
            <a:endParaRPr lang="en-US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30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04705" y="123294"/>
            <a:ext cx="7248797" cy="769816"/>
          </a:xfrm>
        </p:spPr>
        <p:txBody>
          <a:bodyPr>
            <a:normAutofit/>
          </a:bodyPr>
          <a:lstStyle>
            <a:lvl1pPr algn="ctr">
              <a:defRPr sz="31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3641BA-3617-4DC6-8035-A4C0017AF9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0" y="4706062"/>
            <a:ext cx="796581" cy="3305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F4FC2DC9-8F65-419C-8BA7-3AA6400326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4545" y="4748142"/>
            <a:ext cx="1008250" cy="273844"/>
          </a:xfrm>
          <a:prstGeom prst="rect">
            <a:avLst/>
          </a:prstGeom>
        </p:spPr>
        <p:txBody>
          <a:bodyPr lIns="71318" tIns="35660" rIns="71318" bIns="35660" rtlCol="0">
            <a:noAutofit/>
          </a:bodyPr>
          <a:lstStyle>
            <a:lvl1pPr algn="r">
              <a:defRPr sz="1400"/>
            </a:lvl1pPr>
          </a:lstStyle>
          <a:p>
            <a:pPr>
              <a:defRPr/>
            </a:pPr>
            <a:fld id="{A9785368-5B3F-438E-812F-BCA1D022B6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715B3DB1-F04D-4182-95CE-0AB526F767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1640" y="4746368"/>
            <a:ext cx="6078702" cy="273844"/>
          </a:xfrm>
        </p:spPr>
        <p:txBody>
          <a:bodyPr rtlCol="0"/>
          <a:lstStyle>
            <a:lvl1pPr algn="r">
              <a:defRPr sz="1100"/>
            </a:lvl1pPr>
          </a:lstStyle>
          <a:p>
            <a:pPr>
              <a:defRPr/>
            </a:pPr>
            <a:r>
              <a:rPr lang="th-TH">
                <a:solidFill>
                  <a:srgbClr val="323232"/>
                </a:solidFill>
              </a:rPr>
              <a:t>คณะอนุกรรมการสวัสดิการและสมาชิกสัมพันธ์  สภาวิศวกร 2564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D848A-25D6-4F01-B73F-B7B3A9FFFB07}"/>
              </a:ext>
            </a:extLst>
          </p:cNvPr>
          <p:cNvSpPr/>
          <p:nvPr userDrawn="1"/>
        </p:nvSpPr>
        <p:spPr>
          <a:xfrm>
            <a:off x="26055" y="963236"/>
            <a:ext cx="1053358" cy="179025"/>
          </a:xfrm>
          <a:prstGeom prst="rect">
            <a:avLst/>
          </a:prstGeom>
          <a:solidFill>
            <a:schemeClr val="tx1"/>
          </a:solidFill>
          <a:ln w="19050" cap="rnd" cmpd="sng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18" tIns="35660" rIns="71318" bIns="3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BF847B6-CAA3-473F-A607-C9FFC6DBE1C1}" type="slidenum">
              <a:rPr lang="en-US" sz="1400" smtClean="0">
                <a:solidFill>
                  <a:schemeClr val="bg1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FFEF84-6DBA-4035-9015-08F76429AF16}"/>
              </a:ext>
            </a:extLst>
          </p:cNvPr>
          <p:cNvSpPr/>
          <p:nvPr userDrawn="1"/>
        </p:nvSpPr>
        <p:spPr>
          <a:xfrm>
            <a:off x="1112017" y="963240"/>
            <a:ext cx="7974378" cy="179024"/>
          </a:xfrm>
          <a:prstGeom prst="rect">
            <a:avLst/>
          </a:prstGeom>
          <a:solidFill>
            <a:schemeClr val="accent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18" tIns="35660" rIns="71318" bIns="3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98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24301" y="205979"/>
            <a:ext cx="6962503" cy="857250"/>
          </a:xfrm>
          <a:prstGeom prst="rect">
            <a:avLst/>
          </a:prstGeom>
        </p:spPr>
        <p:txBody>
          <a:bodyPr/>
          <a:lstStyle>
            <a:lvl1pPr>
              <a:defRPr>
                <a:cs typeface="Thai Sans Lite" panose="02000000000000000000" pitchFamily="2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1200152"/>
            <a:ext cx="3812232" cy="16394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>
                <a:cs typeface="Thai Sans Lite" panose="02000000000000000000" pitchFamily="2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>
                <a:cs typeface="Thai Sans Lite" panose="02000000000000000000" pitchFamily="2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3568" y="2953946"/>
            <a:ext cx="3812232" cy="16406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>
                <a:cs typeface="Thai Sans Lite" panose="02000000000000000000" pitchFamily="2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6"/>
            <a:ext cx="4038600" cy="16406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>
                <a:cs typeface="Thai Sans Lite" panose="02000000000000000000" pitchFamily="2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72038006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1_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205981"/>
            <a:ext cx="6972300" cy="745592"/>
          </a:xfrm>
        </p:spPr>
        <p:txBody>
          <a:bodyPr>
            <a:normAutofit/>
          </a:bodyPr>
          <a:lstStyle>
            <a:lvl1pPr>
              <a:defRPr sz="31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28650" y="1200154"/>
            <a:ext cx="3867150" cy="3394472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00154"/>
            <a:ext cx="4038600" cy="339447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087724" y="4767266"/>
            <a:ext cx="5778642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คณะอนุกรรมการสวัสดิการและสมาชิกสัมพันธ์  สภาวิศวกร 2564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A22B68-3F68-4A4A-9DFF-658D2DF140CE}"/>
              </a:ext>
            </a:extLst>
          </p:cNvPr>
          <p:cNvSpPr/>
          <p:nvPr userDrawn="1"/>
        </p:nvSpPr>
        <p:spPr>
          <a:xfrm>
            <a:off x="83658" y="1003943"/>
            <a:ext cx="1053358" cy="180659"/>
          </a:xfrm>
          <a:prstGeom prst="rect">
            <a:avLst/>
          </a:prstGeom>
          <a:solidFill>
            <a:schemeClr val="bg1"/>
          </a:solidFill>
          <a:ln w="50800" cap="rnd" cmpd="sng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18" tIns="35660" rIns="71318" bIns="3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BF847B6-CAA3-473F-A607-C9FFC6DBE1C1}" type="slidenum">
              <a:rPr lang="en-US" sz="1400" smtClean="0">
                <a:solidFill>
                  <a:schemeClr val="tx1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D5AF6A-CF6B-45C1-8273-A7AA5A98EC16}"/>
              </a:ext>
            </a:extLst>
          </p:cNvPr>
          <p:cNvSpPr/>
          <p:nvPr userDrawn="1"/>
        </p:nvSpPr>
        <p:spPr>
          <a:xfrm>
            <a:off x="1163436" y="1003943"/>
            <a:ext cx="7974378" cy="180659"/>
          </a:xfrm>
          <a:prstGeom prst="rect">
            <a:avLst/>
          </a:prstGeom>
          <a:solidFill>
            <a:schemeClr val="accent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18" tIns="35660" rIns="71318" bIns="3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6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446" y="204789"/>
            <a:ext cx="6776357" cy="6524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buFontTx/>
              <a:buNone/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7551762" y="4832144"/>
            <a:ext cx="1135038" cy="273844"/>
          </a:xfrm>
          <a:prstGeom prst="rect">
            <a:avLst/>
          </a:prstGeom>
        </p:spPr>
        <p:txBody>
          <a:bodyPr lIns="71318" tIns="35660" rIns="71318" bIns="35660" rtlCol="0">
            <a:noAutofit/>
          </a:bodyPr>
          <a:lstStyle>
            <a:lvl1pPr>
              <a:defRPr sz="1400"/>
            </a:lvl1pPr>
          </a:lstStyle>
          <a:p>
            <a:pPr>
              <a:defRPr/>
            </a:pPr>
            <a:fld id="{A9785368-5B3F-438E-812F-BCA1D022B6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21246" y="4830369"/>
            <a:ext cx="6843102" cy="273844"/>
          </a:xfrm>
        </p:spPr>
        <p:txBody>
          <a:bodyPr rtlCol="0"/>
          <a:lstStyle>
            <a:lvl1pPr>
              <a:defRPr sz="1100"/>
            </a:lvl1pPr>
          </a:lstStyle>
          <a:p>
            <a:pPr>
              <a:defRPr/>
            </a:pPr>
            <a:r>
              <a:rPr lang="th-TH">
                <a:solidFill>
                  <a:srgbClr val="323232"/>
                </a:solidFill>
              </a:rPr>
              <a:t>คณะอนุกรรมการสวัสดิการและสมาชิกสัมพันธ์  สภาวิศวกร 2564</a:t>
            </a:r>
            <a:endParaRPr lang="en-US" dirty="0">
              <a:solidFill>
                <a:srgbClr val="32323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266C09-75AF-4D83-B17B-B436A5027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84041" y="3276471"/>
            <a:ext cx="1922425" cy="5543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94485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คณะอนุกรรมการสวัสดิการและสมาชิกสัมพันธ์  สภาวิศวกร 2564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80312" y="4767266"/>
            <a:ext cx="1135038" cy="273844"/>
          </a:xfrm>
          <a:prstGeom prst="rect">
            <a:avLst/>
          </a:prstGeom>
        </p:spPr>
        <p:txBody>
          <a:bodyPr lIns="71318" tIns="35660" rIns="71318" bIns="35660"/>
          <a:lstStyle/>
          <a:p>
            <a:pPr>
              <a:defRPr/>
            </a:pPr>
            <a:fld id="{D7DFDACA-98F3-4282-871C-BE05DFE26119}" type="slidenum">
              <a:rPr lang="en-US" smtClean="0"/>
              <a:pPr>
                <a:defRPr/>
              </a:pPr>
              <a:t>‹#›</a:t>
            </a:fld>
            <a:endParaRPr lang="th-TH" dirty="0">
              <a:cs typeface="Thai Sans Lite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985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2766D7-2808-46BF-8C77-3381E99C9782}"/>
              </a:ext>
            </a:extLst>
          </p:cNvPr>
          <p:cNvSpPr/>
          <p:nvPr userDrawn="1"/>
        </p:nvSpPr>
        <p:spPr>
          <a:xfrm>
            <a:off x="187287" y="1230501"/>
            <a:ext cx="665267" cy="2230354"/>
          </a:xfrm>
          <a:prstGeom prst="rect">
            <a:avLst/>
          </a:prstGeom>
          <a:solidFill>
            <a:schemeClr val="tx1">
              <a:lumMod val="95000"/>
              <a:alpha val="8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/>
            <a:endParaRPr lang="en-US" sz="3700" dirty="0">
              <a:solidFill>
                <a:schemeClr val="tx1">
                  <a:lumMod val="85000"/>
                </a:schemeClr>
              </a:solidFill>
              <a:latin typeface="Helvetica LT Std Light" panose="020B0403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6E244F-86F9-43B0-A9BD-DCA95E215D17}"/>
              </a:ext>
            </a:extLst>
          </p:cNvPr>
          <p:cNvSpPr/>
          <p:nvPr userDrawn="1"/>
        </p:nvSpPr>
        <p:spPr>
          <a:xfrm>
            <a:off x="501422" y="2136948"/>
            <a:ext cx="665267" cy="2573254"/>
          </a:xfrm>
          <a:prstGeom prst="rect">
            <a:avLst/>
          </a:prstGeom>
          <a:solidFill>
            <a:srgbClr val="800000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/>
            <a:endParaRPr lang="en-US" sz="3700" dirty="0">
              <a:solidFill>
                <a:schemeClr val="tx1">
                  <a:lumMod val="85000"/>
                </a:schemeClr>
              </a:solidFill>
              <a:latin typeface="Helvetica LT Std Light" panose="020B0403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DF937AA-F810-4DCD-AED4-35FDEAFA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3718" y="4767264"/>
            <a:ext cx="5593500" cy="273844"/>
          </a:xfrm>
        </p:spPr>
        <p:txBody>
          <a:bodyPr/>
          <a:lstStyle>
            <a:lvl1pPr>
              <a:defRPr sz="1100" b="0">
                <a:latin typeface="AngsanaUPC" panose="02020603050405020304" pitchFamily="18" charset="-34"/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srgbClr val="323232"/>
                </a:solidFill>
              </a:rPr>
              <a:t>คณะอนุกรรมการสวัสดิการและสมาชิกสัมพันธ์  สภาวิศวกร 2564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064E13-74E7-493B-B140-E40A14F2C461}"/>
              </a:ext>
            </a:extLst>
          </p:cNvPr>
          <p:cNvSpPr/>
          <p:nvPr userDrawn="1"/>
        </p:nvSpPr>
        <p:spPr>
          <a:xfrm>
            <a:off x="1270894" y="2136946"/>
            <a:ext cx="7873109" cy="742950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1318" tIns="35660" rIns="71318" bIns="3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ED736D4-0F24-4A86-87CB-01D862633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5232" y="2508423"/>
            <a:ext cx="5766223" cy="125491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33AF9037-41D6-4950-A441-6477544913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135" y="4748328"/>
            <a:ext cx="1351062" cy="273844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84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200154"/>
            <a:ext cx="4038600" cy="3394472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00154"/>
            <a:ext cx="4038600" cy="339447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คณะอนุกรรมการสวัสดิการและสมาชิกสัมพันธ์  สภาวิศวกร 2564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80312" y="4767266"/>
            <a:ext cx="1135038" cy="273844"/>
          </a:xfrm>
          <a:prstGeom prst="rect">
            <a:avLst/>
          </a:prstGeom>
        </p:spPr>
        <p:txBody>
          <a:bodyPr lIns="71318" tIns="35660" rIns="71318" bIns="35660"/>
          <a:lstStyle>
            <a:lvl1pPr>
              <a:defRPr/>
            </a:lvl1pPr>
          </a:lstStyle>
          <a:p>
            <a:pPr>
              <a:defRPr/>
            </a:pPr>
            <a:fld id="{E99316B4-8DCB-48C5-9DF7-E640F55DD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91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00">
                <a:cs typeface="Thai Sans Lite" panose="02000000000000000000" pitchFamily="2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>
                <a:cs typeface="Thai Sans Lite" panose="02000000000000000000" pitchFamily="2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>
                <a:cs typeface="Thai Sans Lite" panose="02000000000000000000" pitchFamily="2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3241002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cs typeface="Thai Sans Lite" panose="02000000000000000000" pitchFamily="2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>
                <a:cs typeface="Thai Sans Lite" panose="02000000000000000000" pitchFamily="2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>
                <a:cs typeface="Thai Sans Lite" panose="02000000000000000000" pitchFamily="2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6"/>
            <a:ext cx="4038600" cy="16406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>
                <a:cs typeface="Thai Sans Lite" panose="02000000000000000000" pitchFamily="2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6"/>
            <a:ext cx="4038600" cy="16406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>
                <a:cs typeface="Thai Sans Lite" panose="02000000000000000000" pitchFamily="2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30483611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18" tIns="35660" rIns="71318" bIns="3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00151"/>
            <a:ext cx="1295400" cy="101441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18" tIns="35660" rIns="71318" bIns="3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200151"/>
            <a:ext cx="7772400" cy="101441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18" tIns="35660" rIns="71318" bIns="3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7291" y="2714627"/>
            <a:ext cx="7123113" cy="1254919"/>
          </a:xfrm>
        </p:spPr>
        <p:txBody>
          <a:bodyPr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1"/>
            <a:ext cx="7772400" cy="1014410"/>
          </a:xfrm>
        </p:spPr>
        <p:txBody>
          <a:bodyPr/>
          <a:lstStyle>
            <a:lvl1pPr algn="l">
              <a:buNone/>
              <a:defRPr sz="31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7438954" y="4893473"/>
            <a:ext cx="1324047" cy="273844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214429"/>
            <a:ext cx="1295400" cy="1000131"/>
          </a:xfrm>
          <a:prstGeom prst="rect">
            <a:avLst/>
          </a:prstGeom>
        </p:spPr>
        <p:txBody>
          <a:bodyPr lIns="71318" tIns="35660" rIns="71318" bIns="35660" anchor="ctr">
            <a:noAutofit/>
          </a:bodyPr>
          <a:lstStyle>
            <a:lvl1pPr algn="ctr">
              <a:defRPr sz="1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1A8A78-FDD9-4040-BC33-84A9F647EB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2" y="4893473"/>
            <a:ext cx="6829350" cy="273844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th-TH">
                <a:solidFill>
                  <a:srgbClr val="323232"/>
                </a:solidFill>
              </a:rPr>
              <a:t>คณะอนุกรรมการสวัสดิการและสมาชิกสัมพันธ์  สภาวิศวกร 2564</a:t>
            </a:r>
            <a:endParaRPr lang="en-US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87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04789"/>
            <a:ext cx="6923112" cy="6524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buFontTx/>
              <a:buNone/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7551762" y="4832144"/>
            <a:ext cx="1135038" cy="273844"/>
          </a:xfrm>
          <a:prstGeom prst="rect">
            <a:avLst/>
          </a:prstGeom>
        </p:spPr>
        <p:txBody>
          <a:bodyPr lIns="71318" tIns="35660" rIns="71318" bIns="35660" rtlCol="0">
            <a:noAutofit/>
          </a:bodyPr>
          <a:lstStyle>
            <a:lvl1pPr>
              <a:defRPr sz="1400"/>
            </a:lvl1pPr>
          </a:lstStyle>
          <a:p>
            <a:pPr>
              <a:defRPr/>
            </a:pPr>
            <a:fld id="{A9785368-5B3F-438E-812F-BCA1D022B6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21246" y="4830369"/>
            <a:ext cx="6843102" cy="273844"/>
          </a:xfrm>
        </p:spPr>
        <p:txBody>
          <a:bodyPr rtlCol="0"/>
          <a:lstStyle>
            <a:lvl1pPr>
              <a:defRPr sz="1100"/>
            </a:lvl1pPr>
          </a:lstStyle>
          <a:p>
            <a:pPr>
              <a:defRPr/>
            </a:pPr>
            <a:r>
              <a:rPr lang="th-TH">
                <a:solidFill>
                  <a:srgbClr val="323232"/>
                </a:solidFill>
              </a:rPr>
              <a:t>คณะอนุกรรมการสวัสดิการและสมาชิกสัมพันธ์  สภาวิศวกร 2564</a:t>
            </a:r>
            <a:endParaRPr lang="en-US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50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964" y="204789"/>
            <a:ext cx="6849836" cy="652462"/>
          </a:xfrm>
        </p:spPr>
        <p:txBody>
          <a:bodyPr/>
          <a:lstStyle>
            <a:lvl1pPr algn="l">
              <a:buNone/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6979" tIns="142637" rIns="106979" bIns="71318"/>
          <a:lstStyle>
            <a:lvl1pPr marL="0" indent="0">
              <a:spcAft>
                <a:spcPts val="780"/>
              </a:spcAft>
              <a:buNone/>
              <a:defRPr sz="1400"/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0">
                <a:latin typeface="AngsanaUPC" panose="02020603050405020304" pitchFamily="18" charset="-34"/>
                <a:cs typeface="AngsanaUPC" panose="02020603050405020304" pitchFamily="18" charset="-34"/>
              </a:defRPr>
            </a:lvl1pPr>
          </a:lstStyle>
          <a:p>
            <a:pPr>
              <a:defRPr/>
            </a:pPr>
            <a:r>
              <a:rPr lang="th-TH">
                <a:solidFill>
                  <a:srgbClr val="323232"/>
                </a:solidFill>
              </a:rPr>
              <a:t>คณะอนุกรรมการสวัสดิการและสมาชิกสัมพันธ์  สภาวิศวกร 2564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7380312" y="4767266"/>
            <a:ext cx="1135038" cy="273844"/>
          </a:xfrm>
          <a:prstGeom prst="rect">
            <a:avLst/>
          </a:prstGeom>
        </p:spPr>
        <p:txBody>
          <a:bodyPr lIns="71318" tIns="35660" rIns="71318" bIns="35660">
            <a:noAutofit/>
          </a:bodyPr>
          <a:lstStyle>
            <a:lvl1pPr>
              <a:defRPr sz="1400"/>
            </a:lvl1pPr>
          </a:lstStyle>
          <a:p>
            <a:pPr>
              <a:defRPr/>
            </a:pPr>
            <a:fld id="{7D53B35C-86D7-4919-B0A5-C34D999616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66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832803" y="195486"/>
            <a:ext cx="6927875" cy="538162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521552" y="905202"/>
            <a:ext cx="8239125" cy="350543"/>
          </a:xfrm>
          <a:prstGeom prst="rect">
            <a:avLst/>
          </a:prstGeom>
        </p:spPr>
        <p:txBody>
          <a:bodyPr lIns="35658" tIns="35658" rIns="35658" bIns="35658"/>
          <a:lstStyle>
            <a:lvl1pPr marL="0" indent="0" defTabSz="321924">
              <a:lnSpc>
                <a:spcPct val="100000"/>
              </a:lnSpc>
              <a:spcBef>
                <a:spcPts val="0"/>
              </a:spcBef>
              <a:buSzTx/>
              <a:buNone/>
              <a:defRPr sz="21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31639" y="1329613"/>
            <a:ext cx="8229036" cy="3294366"/>
          </a:xfrm>
          <a:prstGeom prst="rect">
            <a:avLst/>
          </a:prstGeom>
        </p:spPr>
        <p:txBody>
          <a:bodyPr/>
          <a:lstStyle>
            <a:lvl1pPr marL="0" indent="0" defTabSz="321924">
              <a:lnSpc>
                <a:spcPct val="100000"/>
              </a:lnSpc>
              <a:spcBef>
                <a:spcPts val="702"/>
              </a:spcBef>
              <a:buSzTx/>
              <a:buNone/>
              <a:defRPr sz="2100" spc="-22"/>
            </a:lvl1pPr>
            <a:lvl2pPr marL="0" indent="0" defTabSz="321924">
              <a:lnSpc>
                <a:spcPct val="100000"/>
              </a:lnSpc>
              <a:spcBef>
                <a:spcPts val="702"/>
              </a:spcBef>
              <a:buSzTx/>
              <a:buNone/>
              <a:defRPr sz="2100" spc="-22"/>
            </a:lvl2pPr>
            <a:lvl3pPr marL="0" indent="0" defTabSz="321924">
              <a:lnSpc>
                <a:spcPct val="100000"/>
              </a:lnSpc>
              <a:spcBef>
                <a:spcPts val="702"/>
              </a:spcBef>
              <a:buSzTx/>
              <a:buNone/>
              <a:defRPr sz="2100" spc="-22"/>
            </a:lvl3pPr>
            <a:lvl4pPr marL="0" indent="0" defTabSz="321924">
              <a:lnSpc>
                <a:spcPct val="100000"/>
              </a:lnSpc>
              <a:spcBef>
                <a:spcPts val="702"/>
              </a:spcBef>
              <a:buSzTx/>
              <a:buNone/>
              <a:defRPr sz="2100" spc="-22"/>
            </a:lvl4pPr>
            <a:lvl5pPr marL="0" indent="0" defTabSz="321924">
              <a:lnSpc>
                <a:spcPct val="100000"/>
              </a:lnSpc>
              <a:spcBef>
                <a:spcPts val="702"/>
              </a:spcBef>
              <a:buSzTx/>
              <a:buNone/>
              <a:defRPr sz="2100" spc="-22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8141" y="4804276"/>
            <a:ext cx="563425" cy="176972"/>
          </a:xfrm>
          <a:prstGeom prst="rect">
            <a:avLst/>
          </a:prstGeom>
        </p:spPr>
        <p:txBody>
          <a:bodyPr lIns="71318" tIns="35660" rIns="71318" bIns="35660" anchor="ctr"/>
          <a:lstStyle>
            <a:lvl1pPr algn="ctr">
              <a:defRPr sz="1600"/>
            </a:lvl1pPr>
          </a:lstStyle>
          <a:p>
            <a:fld id="{86CB4B4D-7CA3-9044-876B-883B54F8677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920059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17694" y="150132"/>
            <a:ext cx="7326306" cy="581834"/>
          </a:xfrm>
          <a:prstGeom prst="rect">
            <a:avLst/>
          </a:prstGeom>
        </p:spPr>
        <p:txBody>
          <a:bodyPr vert="horz" lIns="71318" tIns="35660" rIns="71318" bIns="35660" rtlCol="0" anchor="ctr">
            <a:normAutofit/>
          </a:bodyPr>
          <a:lstStyle>
            <a:lvl1pPr algn="ctr">
              <a:defRPr sz="3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54037"/>
            <a:ext cx="9144000" cy="314535"/>
          </a:xfrm>
          <a:prstGeom prst="rect">
            <a:avLst/>
          </a:prstGeom>
        </p:spPr>
        <p:txBody>
          <a:bodyPr anchor="ctr"/>
          <a:lstStyle>
            <a:lvl1pPr marL="0" marR="0" indent="0" algn="ctr" defTabSz="713186" rtl="0" eaLnBrk="1" fontAlgn="auto" latinLnBrk="1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713186" rtl="0" eaLnBrk="1" fontAlgn="auto" latinLnBrk="1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5041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C0200A-97CF-4054-BEB8-FA70ADCB38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58924" y="3436202"/>
            <a:ext cx="1814513" cy="51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48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515793"/>
            <a:ext cx="7123113" cy="125491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7438954" y="4850561"/>
            <a:ext cx="1324047" cy="273844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2" y="4850561"/>
            <a:ext cx="6829350" cy="273844"/>
          </a:xfrm>
        </p:spPr>
        <p:txBody>
          <a:bodyPr/>
          <a:lstStyle>
            <a:lvl1pPr>
              <a:defRPr sz="1100"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srgbClr val="323232"/>
                </a:solidFill>
              </a:rPr>
              <a:t>คณะอนุกรรมการสวัสดิการและสมาชิกสัมพันธ์  สภาวิศวกร 2564</a:t>
            </a:r>
            <a:endParaRPr lang="en-US" dirty="0">
              <a:solidFill>
                <a:srgbClr val="32323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B98DCB-272F-422D-B2ED-BC53BF654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20" y="4451119"/>
            <a:ext cx="796581" cy="3305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2" name="Oval 8">
            <a:extLst>
              <a:ext uri="{FF2B5EF4-FFF2-40B4-BE49-F238E27FC236}">
                <a16:creationId xmlns:a16="http://schemas.microsoft.com/office/drawing/2014/main" id="{B680A2BA-0C66-4320-8684-0B1FA74653F3}"/>
              </a:ext>
            </a:extLst>
          </p:cNvPr>
          <p:cNvSpPr/>
          <p:nvPr userDrawn="1"/>
        </p:nvSpPr>
        <p:spPr>
          <a:xfrm>
            <a:off x="98942" y="64493"/>
            <a:ext cx="689621" cy="685800"/>
          </a:xfrm>
          <a:prstGeom prst="ellipse">
            <a:avLst/>
          </a:prstGeom>
          <a:solidFill>
            <a:srgbClr val="A81F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 defTabSz="713186" hangingPunct="1">
              <a:lnSpc>
                <a:spcPct val="100000"/>
              </a:lnSpc>
              <a:spcBef>
                <a:spcPts val="0"/>
              </a:spcBef>
            </a:pPr>
            <a:endParaRPr lang="en-US" sz="2200" kern="1200" dirty="0">
              <a:solidFill>
                <a:prstClr val="white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AF7BA867-8D58-4016-9126-7245760CAD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3" b="12740"/>
          <a:stretch/>
        </p:blipFill>
        <p:spPr>
          <a:xfrm>
            <a:off x="3" y="145318"/>
            <a:ext cx="1790827" cy="52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2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488" y="204789"/>
            <a:ext cx="6923315" cy="652462"/>
          </a:xfrm>
        </p:spPr>
        <p:txBody>
          <a:bodyPr>
            <a:normAutofit/>
          </a:bodyPr>
          <a:lstStyle>
            <a:lvl1pPr algn="l">
              <a:buNone/>
              <a:defRPr sz="31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275606"/>
            <a:ext cx="1600200" cy="3296394"/>
          </a:xfr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6979" tIns="142637" rIns="106979" bIns="71318"/>
          <a:lstStyle>
            <a:lvl1pPr marL="0" indent="0">
              <a:spcAft>
                <a:spcPts val="780"/>
              </a:spcAft>
              <a:buNone/>
              <a:defRPr sz="1400"/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275606"/>
            <a:ext cx="6400800" cy="3296394"/>
          </a:xfrm>
        </p:spPr>
        <p:txBody>
          <a:bodyPr>
            <a:normAutofit/>
          </a:bodyPr>
          <a:lstStyle>
            <a:lvl1pPr>
              <a:defRPr sz="2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3808" y="4767264"/>
            <a:ext cx="4783410" cy="273844"/>
          </a:xfrm>
        </p:spPr>
        <p:txBody>
          <a:bodyPr/>
          <a:lstStyle>
            <a:lvl1pPr>
              <a:defRPr sz="1100" b="0">
                <a:latin typeface="AngsanaUPC" panose="02020603050405020304" pitchFamily="18" charset="-34"/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srgbClr val="323232"/>
                </a:solidFill>
              </a:rPr>
              <a:t>คณะอนุกรรมการสวัสดิการและสมาชิกสัมพันธ์  สภาวิศวกร 2564</a:t>
            </a:r>
            <a:endParaRPr lang="en-US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30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2766D7-2808-46BF-8C77-3381E99C9782}"/>
              </a:ext>
            </a:extLst>
          </p:cNvPr>
          <p:cNvSpPr/>
          <p:nvPr userDrawn="1"/>
        </p:nvSpPr>
        <p:spPr>
          <a:xfrm>
            <a:off x="187286" y="1230501"/>
            <a:ext cx="665267" cy="2230354"/>
          </a:xfrm>
          <a:prstGeom prst="rect">
            <a:avLst/>
          </a:prstGeom>
          <a:solidFill>
            <a:schemeClr val="tx1">
              <a:lumMod val="95000"/>
              <a:alpha val="8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/>
            <a:endParaRPr lang="en-US" dirty="0">
              <a:solidFill>
                <a:schemeClr val="tx1">
                  <a:lumMod val="85000"/>
                </a:schemeClr>
              </a:solidFill>
              <a:latin typeface="Helvetica LT Std Light" panose="020B0403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6E244F-86F9-43B0-A9BD-DCA95E215D17}"/>
              </a:ext>
            </a:extLst>
          </p:cNvPr>
          <p:cNvSpPr/>
          <p:nvPr userDrawn="1"/>
        </p:nvSpPr>
        <p:spPr>
          <a:xfrm>
            <a:off x="399716" y="2136948"/>
            <a:ext cx="665267" cy="2573254"/>
          </a:xfrm>
          <a:prstGeom prst="rect">
            <a:avLst/>
          </a:prstGeom>
          <a:solidFill>
            <a:srgbClr val="800000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/>
            <a:endParaRPr lang="en-US" dirty="0">
              <a:solidFill>
                <a:schemeClr val="tx1">
                  <a:lumMod val="85000"/>
                </a:schemeClr>
              </a:solidFill>
              <a:latin typeface="Helvetica LT Std Light" panose="020B0403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DF937AA-F810-4DCD-AED4-35FDEAFA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7724" y="4748328"/>
            <a:ext cx="5593500" cy="273844"/>
          </a:xfrm>
        </p:spPr>
        <p:txBody>
          <a:bodyPr/>
          <a:lstStyle>
            <a:lvl1pPr>
              <a:defRPr sz="1100" b="0">
                <a:latin typeface="AngsanaUPC" panose="02020603050405020304" pitchFamily="18" charset="-34"/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srgbClr val="323232"/>
                </a:solidFill>
              </a:rPr>
              <a:t>คณะอนุกรรมการสวัสดิการและสมาชิกสัมพันธ์  สภาวิศวกร 2564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064E13-74E7-493B-B140-E40A14F2C461}"/>
              </a:ext>
            </a:extLst>
          </p:cNvPr>
          <p:cNvSpPr/>
          <p:nvPr userDrawn="1"/>
        </p:nvSpPr>
        <p:spPr>
          <a:xfrm>
            <a:off x="1297924" y="1393996"/>
            <a:ext cx="7873109" cy="742950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1318" tIns="35660" rIns="71318" bIns="3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ED736D4-0F24-4A86-87CB-01D862633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5231" y="2508423"/>
            <a:ext cx="5766223" cy="125491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33AF9037-41D6-4950-A441-6477544913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135" y="4748328"/>
            <a:ext cx="1351062" cy="273844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67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5584" y="1383618"/>
            <a:ext cx="6241627" cy="864096"/>
          </a:xfrm>
        </p:spPr>
        <p:txBody>
          <a:bodyPr anchor="ctr">
            <a:normAutofit/>
          </a:bodyPr>
          <a:lstStyle>
            <a:lvl1pPr algn="ctr">
              <a:defRPr sz="3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766D7-2808-46BF-8C77-3381E99C9782}"/>
              </a:ext>
            </a:extLst>
          </p:cNvPr>
          <p:cNvSpPr/>
          <p:nvPr userDrawn="1"/>
        </p:nvSpPr>
        <p:spPr>
          <a:xfrm>
            <a:off x="89506" y="1275608"/>
            <a:ext cx="665267" cy="2230354"/>
          </a:xfrm>
          <a:prstGeom prst="rect">
            <a:avLst/>
          </a:prstGeom>
          <a:solidFill>
            <a:schemeClr val="tx1">
              <a:lumMod val="95000"/>
              <a:alpha val="8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/>
            <a:endParaRPr lang="en-US" dirty="0">
              <a:solidFill>
                <a:schemeClr val="tx1">
                  <a:lumMod val="85000"/>
                </a:schemeClr>
              </a:solidFill>
              <a:latin typeface="Helvetica LT Std Light" panose="020B0403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6E244F-86F9-43B0-A9BD-DCA95E215D17}"/>
              </a:ext>
            </a:extLst>
          </p:cNvPr>
          <p:cNvSpPr/>
          <p:nvPr userDrawn="1"/>
        </p:nvSpPr>
        <p:spPr>
          <a:xfrm>
            <a:off x="413821" y="2227330"/>
            <a:ext cx="665267" cy="2462486"/>
          </a:xfrm>
          <a:prstGeom prst="rect">
            <a:avLst/>
          </a:prstGeom>
          <a:solidFill>
            <a:srgbClr val="800000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/>
            <a:endParaRPr lang="en-US" dirty="0">
              <a:solidFill>
                <a:schemeClr val="tx1">
                  <a:lumMod val="85000"/>
                </a:schemeClr>
              </a:solidFill>
              <a:latin typeface="Helvetica LT Std Light" panose="020B0403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BC3A24-E5F7-47AF-85F4-9C13417FA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755" y="2571751"/>
            <a:ext cx="6241627" cy="2138450"/>
          </a:xfrm>
        </p:spPr>
        <p:txBody>
          <a:bodyPr>
            <a:normAutofit/>
          </a:bodyPr>
          <a:lstStyle>
            <a:lvl1pPr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DF937AA-F810-4DCD-AED4-35FDEAFA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4767264"/>
            <a:ext cx="4783410" cy="273844"/>
          </a:xfrm>
        </p:spPr>
        <p:txBody>
          <a:bodyPr/>
          <a:lstStyle>
            <a:lvl1pPr>
              <a:defRPr sz="1100" b="0">
                <a:latin typeface="AngsanaUPC" panose="02020603050405020304" pitchFamily="18" charset="-34"/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srgbClr val="323232"/>
                </a:solidFill>
              </a:rPr>
              <a:t>คณะอนุกรรมการสวัสดิการและสมาชิกสัมพันธ์  สภาวิศวกร 2564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2" name="Slide Number Placeholder 22">
            <a:extLst>
              <a:ext uri="{FF2B5EF4-FFF2-40B4-BE49-F238E27FC236}">
                <a16:creationId xmlns:a16="http://schemas.microsoft.com/office/drawing/2014/main" id="{50CE928C-203C-4097-AC70-08959944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9980" y="4767264"/>
            <a:ext cx="973020" cy="273844"/>
          </a:xfrm>
          <a:prstGeom prst="rect">
            <a:avLst/>
          </a:prstGeom>
        </p:spPr>
        <p:txBody>
          <a:bodyPr lIns="71318" tIns="35660" rIns="71318" bIns="35660">
            <a:noAutofit/>
          </a:bodyPr>
          <a:lstStyle>
            <a:lvl1pPr>
              <a:defRPr sz="1400"/>
            </a:lvl1pPr>
          </a:lstStyle>
          <a:p>
            <a:pPr>
              <a:defRPr/>
            </a:pPr>
            <a:fld id="{7D53B35C-86D7-4919-B0A5-C34D999616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83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17694" y="78043"/>
            <a:ext cx="7015710" cy="765517"/>
          </a:xfrm>
        </p:spPr>
        <p:txBody>
          <a:bodyPr>
            <a:normAutofit/>
          </a:bodyPr>
          <a:lstStyle>
            <a:lvl1pPr>
              <a:defRPr sz="3100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4" y="4779441"/>
            <a:ext cx="1304423" cy="273844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1393635" y="4783863"/>
            <a:ext cx="6472735" cy="273844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th-TH">
                <a:solidFill>
                  <a:srgbClr val="323232"/>
                </a:solidFill>
              </a:rPr>
              <a:t>คณะอนุกรรมการสวัสดิการและสมาชิกสัมพันธ์  สภาวิศวกร 2564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4D3F70-F741-453D-9B10-758CE1E31236}"/>
              </a:ext>
            </a:extLst>
          </p:cNvPr>
          <p:cNvSpPr/>
          <p:nvPr userDrawn="1"/>
        </p:nvSpPr>
        <p:spPr>
          <a:xfrm>
            <a:off x="62259" y="916064"/>
            <a:ext cx="1053358" cy="179025"/>
          </a:xfrm>
          <a:prstGeom prst="rect">
            <a:avLst/>
          </a:prstGeom>
          <a:solidFill>
            <a:schemeClr val="tx1"/>
          </a:solidFill>
          <a:ln w="19050" cap="rnd" cmpd="sng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18" tIns="35660" rIns="71318" bIns="3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BF847B6-CAA3-473F-A607-C9FFC6DBE1C1}" type="slidenum">
              <a:rPr lang="en-US" sz="1400" smtClean="0">
                <a:solidFill>
                  <a:schemeClr val="bg1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35D431-7FD3-4CA0-B5E9-D87A9B9799CB}"/>
              </a:ext>
            </a:extLst>
          </p:cNvPr>
          <p:cNvSpPr/>
          <p:nvPr userDrawn="1"/>
        </p:nvSpPr>
        <p:spPr>
          <a:xfrm>
            <a:off x="1146312" y="916065"/>
            <a:ext cx="7974378" cy="179024"/>
          </a:xfrm>
          <a:prstGeom prst="rect">
            <a:avLst/>
          </a:prstGeom>
          <a:solidFill>
            <a:schemeClr val="accent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18" tIns="35660" rIns="71318" bIns="3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20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17694" y="78043"/>
            <a:ext cx="7015710" cy="765517"/>
          </a:xfrm>
        </p:spPr>
        <p:txBody>
          <a:bodyPr>
            <a:normAutofit/>
          </a:bodyPr>
          <a:lstStyle>
            <a:lvl1pPr>
              <a:defRPr sz="3100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4" y="4779441"/>
            <a:ext cx="1304423" cy="273844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1393635" y="4783863"/>
            <a:ext cx="6472735" cy="273844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th-TH">
                <a:solidFill>
                  <a:srgbClr val="323232"/>
                </a:solidFill>
              </a:rPr>
              <a:t>คณะอนุกรรมการสวัสดิการและสมาชิกสัมพันธ์  สภาวิศวกร 2564</a:t>
            </a:r>
            <a:endParaRPr lang="en-US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63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49742" y="123293"/>
            <a:ext cx="6703758" cy="769816"/>
          </a:xfrm>
        </p:spPr>
        <p:txBody>
          <a:bodyPr>
            <a:normAutofit/>
          </a:bodyPr>
          <a:lstStyle>
            <a:lvl1pPr algn="ctr">
              <a:defRPr sz="31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3641BA-3617-4DC6-8035-A4C0017AF9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0" y="4706062"/>
            <a:ext cx="796581" cy="3305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F4FC2DC9-8F65-419C-8BA7-3AA6400326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4545" y="4748142"/>
            <a:ext cx="1008250" cy="273844"/>
          </a:xfrm>
          <a:prstGeom prst="rect">
            <a:avLst/>
          </a:prstGeom>
        </p:spPr>
        <p:txBody>
          <a:bodyPr lIns="71318" tIns="35660" rIns="71318" bIns="35660" rtlCol="0">
            <a:noAutofit/>
          </a:bodyPr>
          <a:lstStyle>
            <a:lvl1pPr algn="r">
              <a:defRPr sz="1400"/>
            </a:lvl1pPr>
          </a:lstStyle>
          <a:p>
            <a:pPr>
              <a:defRPr/>
            </a:pPr>
            <a:fld id="{A9785368-5B3F-438E-812F-BCA1D022B6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715B3DB1-F04D-4182-95CE-0AB526F767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1640" y="4746368"/>
            <a:ext cx="6078702" cy="273844"/>
          </a:xfrm>
        </p:spPr>
        <p:txBody>
          <a:bodyPr rtlCol="0"/>
          <a:lstStyle>
            <a:lvl1pPr algn="r">
              <a:defRPr sz="1100"/>
            </a:lvl1pPr>
          </a:lstStyle>
          <a:p>
            <a:pPr>
              <a:defRPr/>
            </a:pPr>
            <a:r>
              <a:rPr lang="th-TH">
                <a:solidFill>
                  <a:srgbClr val="323232"/>
                </a:solidFill>
              </a:rPr>
              <a:t>คณะอนุกรรมการสวัสดิการและสมาชิกสัมพันธ์  สภาวิศวกร 2564</a:t>
            </a:r>
            <a:endParaRPr lang="en-US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67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คณะอนุกรรมการสวัสดิการและสมาชิกสัมพันธ์  สภาวิศวกร 2564</a:t>
            </a:r>
            <a:endParaRPr lang="th-TH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49742" y="123293"/>
            <a:ext cx="6703758" cy="769816"/>
          </a:xfrm>
        </p:spPr>
        <p:txBody>
          <a:bodyPr>
            <a:normAutofit/>
          </a:bodyPr>
          <a:lstStyle>
            <a:lvl1pPr algn="ctr">
              <a:defRPr sz="31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3641BA-3617-4DC6-8035-A4C0017AF9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0" y="4706062"/>
            <a:ext cx="796581" cy="3305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F4FC2DC9-8F65-419C-8BA7-3AA6400326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4545" y="4748142"/>
            <a:ext cx="1008250" cy="273844"/>
          </a:xfrm>
          <a:prstGeom prst="rect">
            <a:avLst/>
          </a:prstGeom>
        </p:spPr>
        <p:txBody>
          <a:bodyPr lIns="71318" tIns="35660" rIns="71318" bIns="35660" rtlCol="0">
            <a:noAutofit/>
          </a:bodyPr>
          <a:lstStyle>
            <a:lvl1pPr algn="r">
              <a:defRPr sz="1400"/>
            </a:lvl1pPr>
          </a:lstStyle>
          <a:p>
            <a:pPr>
              <a:defRPr/>
            </a:pPr>
            <a:fld id="{A9785368-5B3F-438E-812F-BCA1D022B6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715B3DB1-F04D-4182-95CE-0AB526F767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1640" y="4746368"/>
            <a:ext cx="6078702" cy="273844"/>
          </a:xfrm>
        </p:spPr>
        <p:txBody>
          <a:bodyPr rtlCol="0"/>
          <a:lstStyle>
            <a:lvl1pPr algn="r">
              <a:defRPr sz="1100"/>
            </a:lvl1pPr>
          </a:lstStyle>
          <a:p>
            <a:pPr>
              <a:defRPr/>
            </a:pPr>
            <a:r>
              <a:rPr lang="th-TH">
                <a:solidFill>
                  <a:srgbClr val="323232"/>
                </a:solidFill>
              </a:rPr>
              <a:t>คณะอนุกรรมการสวัสดิการและสมาชิกสัมพันธ์  สภาวิศวกร 2564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D848A-25D6-4F01-B73F-B7B3A9FFFB07}"/>
              </a:ext>
            </a:extLst>
          </p:cNvPr>
          <p:cNvSpPr/>
          <p:nvPr userDrawn="1"/>
        </p:nvSpPr>
        <p:spPr>
          <a:xfrm>
            <a:off x="26052" y="963236"/>
            <a:ext cx="1053358" cy="179025"/>
          </a:xfrm>
          <a:prstGeom prst="rect">
            <a:avLst/>
          </a:prstGeom>
          <a:solidFill>
            <a:schemeClr val="tx1"/>
          </a:solidFill>
          <a:ln w="19050" cap="rnd" cmpd="sng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18" tIns="35660" rIns="71318" bIns="3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BF847B6-CAA3-473F-A607-C9FFC6DBE1C1}" type="slidenum">
              <a:rPr lang="en-US" sz="1400" smtClean="0">
                <a:solidFill>
                  <a:schemeClr val="bg1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FFEF84-6DBA-4035-9015-08F76429AF16}"/>
              </a:ext>
            </a:extLst>
          </p:cNvPr>
          <p:cNvSpPr/>
          <p:nvPr userDrawn="1"/>
        </p:nvSpPr>
        <p:spPr>
          <a:xfrm>
            <a:off x="1112017" y="963240"/>
            <a:ext cx="7974378" cy="179024"/>
          </a:xfrm>
          <a:prstGeom prst="rect">
            <a:avLst/>
          </a:prstGeom>
          <a:solidFill>
            <a:schemeClr val="accent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18" tIns="35660" rIns="71318" bIns="3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4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42321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7411456" y="4893473"/>
            <a:ext cx="1351547" cy="273844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609603" y="4893473"/>
            <a:ext cx="6801850" cy="273844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th-TH">
                <a:solidFill>
                  <a:srgbClr val="323232"/>
                </a:solidFill>
              </a:rPr>
              <a:t>คณะอนุกรรมการสวัสดิการและสมาชิกสัมพันธ์  สภาวิศวกร 2564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 lIns="71318" tIns="35660" rIns="71318" bIns="35660"/>
          <a:lstStyle/>
          <a:p>
            <a:pPr>
              <a:defRPr/>
            </a:pPr>
            <a:fld id="{8BF847B6-CAA3-473F-A607-C9FFC6DBE1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7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GB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คณะอนุกรรมการสวัสดิการและสมาชิกสัมพันธ์  สภาวิศวกร 2564</a:t>
            </a:r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2BC9-C428-4DFC-9EA9-94D8DB2D74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5585" y="1383618"/>
            <a:ext cx="6241627" cy="864096"/>
          </a:xfrm>
        </p:spPr>
        <p:txBody>
          <a:bodyPr anchor="ctr">
            <a:normAutofit/>
          </a:bodyPr>
          <a:lstStyle>
            <a:lvl1pPr algn="ctr">
              <a:defRPr sz="3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BC3A24-E5F7-47AF-85F4-9C13417FA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755" y="2571751"/>
            <a:ext cx="6241627" cy="2138450"/>
          </a:xfrm>
        </p:spPr>
        <p:txBody>
          <a:bodyPr>
            <a:normAutofit/>
          </a:bodyPr>
          <a:lstStyle>
            <a:lvl1pPr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DF937AA-F810-4DCD-AED4-35FDEAFA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4767264"/>
            <a:ext cx="4783410" cy="273844"/>
          </a:xfrm>
        </p:spPr>
        <p:txBody>
          <a:bodyPr/>
          <a:lstStyle>
            <a:lvl1pPr>
              <a:defRPr sz="1100" b="0">
                <a:latin typeface="AngsanaUPC" panose="02020603050405020304" pitchFamily="18" charset="-34"/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srgbClr val="323232"/>
                </a:solidFill>
              </a:rPr>
              <a:t>คณะอนุกรรมการสวัสดิการและสมาชิกสัมพันธ์  สภาวิศวกร 2564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2" name="Slide Number Placeholder 22">
            <a:extLst>
              <a:ext uri="{FF2B5EF4-FFF2-40B4-BE49-F238E27FC236}">
                <a16:creationId xmlns:a16="http://schemas.microsoft.com/office/drawing/2014/main" id="{50CE928C-203C-4097-AC70-08959944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9980" y="4767264"/>
            <a:ext cx="973020" cy="273844"/>
          </a:xfrm>
          <a:prstGeom prst="rect">
            <a:avLst/>
          </a:prstGeom>
        </p:spPr>
        <p:txBody>
          <a:bodyPr lIns="71318" tIns="35660" rIns="71318" bIns="35660">
            <a:noAutofit/>
          </a:bodyPr>
          <a:lstStyle>
            <a:lvl1pPr>
              <a:defRPr sz="1400"/>
            </a:lvl1pPr>
          </a:lstStyle>
          <a:p>
            <a:pPr>
              <a:defRPr/>
            </a:pPr>
            <a:fld id="{7D53B35C-86D7-4919-B0A5-C34D999616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E6D60947-563E-4E3E-A768-20B24F75A22C}"/>
              </a:ext>
            </a:extLst>
          </p:cNvPr>
          <p:cNvSpPr/>
          <p:nvPr userDrawn="1"/>
        </p:nvSpPr>
        <p:spPr>
          <a:xfrm>
            <a:off x="98942" y="64493"/>
            <a:ext cx="689621" cy="685800"/>
          </a:xfrm>
          <a:prstGeom prst="ellipse">
            <a:avLst/>
          </a:prstGeom>
          <a:solidFill>
            <a:srgbClr val="A81F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/>
            <a:endParaRPr lang="en-US" sz="2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F3718BD-3124-4AAA-989A-4588D635D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3" b="12740"/>
          <a:stretch/>
        </p:blipFill>
        <p:spPr>
          <a:xfrm>
            <a:off x="-114535" y="145318"/>
            <a:ext cx="1790827" cy="52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48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คณะอนุกรรมการสวัสดิการและสมาชิกสัมพันธ์  สภาวิศวกร 2564</a:t>
            </a:r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2BC9-C428-4DFC-9EA9-94D8DB2D74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469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180273"/>
            <a:ext cx="7772400" cy="11244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คณะอนุกรรมการสวัสดิการและสมาชิกสัมพันธ์  สภาวิศวกร 2564</a:t>
            </a:r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2BC9-C428-4DFC-9EA9-94D8DB2D74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คณะอนุกรรมการสวัสดิการและสมาชิกสัมพันธ์  สภาวิศวกร 2564</a:t>
            </a:r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2BC9-C428-4DFC-9EA9-94D8DB2D74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151573"/>
            <a:ext cx="4040188" cy="4800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1631634"/>
            <a:ext cx="4040188" cy="2963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7" y="1151573"/>
            <a:ext cx="4041775" cy="4800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7" y="1631634"/>
            <a:ext cx="4041775" cy="2963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คณะอนุกรรมการสวัสดิการและสมาชิกสัมพันธ์  สภาวิศวกร 2564</a:t>
            </a:r>
            <a:endParaRPr lang="en-GB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2BC9-C428-4DFC-9EA9-94D8DB2D74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คณะอนุกรรมการสวัสดิการและสมาชิกสัมพันธ์  สภาวิศวกร 2564</a:t>
            </a:r>
            <a:endParaRPr lang="en-GB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2BC9-C428-4DFC-9EA9-94D8DB2D74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คณะอนุกรรมการสวัสดิการและสมาชิกสัมพันธ์  สภาวิศวกร 2564</a:t>
            </a:r>
            <a:endParaRPr lang="en-GB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2BC9-C428-4DFC-9EA9-94D8DB2D74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2" y="204313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04312"/>
            <a:ext cx="5111750" cy="43905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2" y="1075850"/>
            <a:ext cx="3008313" cy="351901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คณะอนุกรรมการสวัสดิการและสมาชิกสัมพันธ์  สภาวิศวกร 2564</a:t>
            </a:r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2BC9-C428-4DFC-9EA9-94D8DB2D74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460058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6219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คณะอนุกรรมการสวัสดิการและสมาชิกสัมพันธ์  สภาวิศวกร 2564</a:t>
            </a:r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2BC9-C428-4DFC-9EA9-94D8DB2D74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คณะอนุกรรมการสวัสดิการและสมาชิกสัมพันธ์  สภาวิศวกร 2564</a:t>
            </a:r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2BC9-C428-4DFC-9EA9-94D8DB2D74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740"/>
            <a:ext cx="2057400" cy="438912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740"/>
            <a:ext cx="6019800" cy="438912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คณะอนุกรรมการสวัสดิการและสมาชิกสัมพันธ์  สภาวิศวกร 2564</a:t>
            </a:r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2BC9-C428-4DFC-9EA9-94D8DB2D74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874" y="228539"/>
            <a:ext cx="7345727" cy="737567"/>
          </a:xfrm>
        </p:spPr>
        <p:txBody>
          <a:bodyPr>
            <a:normAutofit/>
          </a:bodyPr>
          <a:lstStyle>
            <a:lvl1pPr>
              <a:defRPr sz="31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626" y="1219407"/>
            <a:ext cx="7345727" cy="341331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A8C69E7A-838C-4D7D-97A9-078F9AAA7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3722" y="4766937"/>
            <a:ext cx="6479879" cy="273844"/>
          </a:xfrm>
        </p:spPr>
        <p:txBody>
          <a:bodyPr/>
          <a:lstStyle>
            <a:lvl1pPr>
              <a:defRPr sz="1100" b="0">
                <a:latin typeface="AngsanaUPC" panose="02020603050405020304" pitchFamily="18" charset="-34"/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srgbClr val="323232"/>
                </a:solidFill>
              </a:rPr>
              <a:t>คณะอนุกรรมการสวัสดิการและสมาชิกสัมพันธ์  สภาวิศวกร 2564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D34A99C5-9D79-4FE1-8C45-89F8EBB5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1351062" cy="273844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FBCF-1D5D-496F-AA42-9C04004BD972}"/>
              </a:ext>
            </a:extLst>
          </p:cNvPr>
          <p:cNvSpPr/>
          <p:nvPr userDrawn="1"/>
        </p:nvSpPr>
        <p:spPr>
          <a:xfrm>
            <a:off x="83658" y="1005578"/>
            <a:ext cx="1053358" cy="179025"/>
          </a:xfrm>
          <a:prstGeom prst="rect">
            <a:avLst/>
          </a:prstGeom>
          <a:solidFill>
            <a:schemeClr val="tx1"/>
          </a:solidFill>
          <a:ln w="19050" cap="rnd" cmpd="sng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18" tIns="35660" rIns="71318" bIns="3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BF847B6-CAA3-473F-A607-C9FFC6DBE1C1}" type="slidenum">
              <a:rPr lang="en-US" sz="1400" smtClean="0">
                <a:solidFill>
                  <a:schemeClr val="bg1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96F787-2464-4A42-9F63-376448AB5148}"/>
              </a:ext>
            </a:extLst>
          </p:cNvPr>
          <p:cNvSpPr/>
          <p:nvPr userDrawn="1"/>
        </p:nvSpPr>
        <p:spPr>
          <a:xfrm>
            <a:off x="1169622" y="1005579"/>
            <a:ext cx="7974378" cy="179024"/>
          </a:xfrm>
          <a:prstGeom prst="rect">
            <a:avLst/>
          </a:prstGeom>
          <a:solidFill>
            <a:schemeClr val="accent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18" tIns="35660" rIns="71318" bIns="3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622" y="188791"/>
            <a:ext cx="7399734" cy="619627"/>
          </a:xfrm>
        </p:spPr>
        <p:txBody>
          <a:bodyPr>
            <a:normAutofit/>
          </a:bodyPr>
          <a:lstStyle>
            <a:lvl1pPr algn="ctr">
              <a:defRPr sz="31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622" y="1275609"/>
            <a:ext cx="7399734" cy="3272576"/>
          </a:xfrm>
        </p:spPr>
        <p:txBody>
          <a:bodyPr>
            <a:normAutofit/>
          </a:bodyPr>
          <a:lstStyle>
            <a:lvl1pPr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43A3F-7023-4C63-8638-BC67C30A18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97" y="4762704"/>
            <a:ext cx="796581" cy="3305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6557381-3695-47B0-97C0-9F0FF2E0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9682" y="4791072"/>
            <a:ext cx="6079554" cy="273844"/>
          </a:xfrm>
        </p:spPr>
        <p:txBody>
          <a:bodyPr/>
          <a:lstStyle>
            <a:lvl1pPr>
              <a:defRPr sz="1100" b="0">
                <a:latin typeface="AngsanaUPC" panose="02020603050405020304" pitchFamily="18" charset="-34"/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srgbClr val="323232"/>
                </a:solidFill>
              </a:rPr>
              <a:t>คณะอนุกรรมการสวัสดิการและสมาชิกสัมพันธ์  สภาวิศวกร 2564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2B751EBA-CFD5-44FD-8AA5-F1C79B09A3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1409" y="4795164"/>
            <a:ext cx="1351062" cy="273844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0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68384" y="78044"/>
            <a:ext cx="7065020" cy="765517"/>
          </a:xfrm>
        </p:spPr>
        <p:txBody>
          <a:bodyPr>
            <a:normAutofit/>
          </a:bodyPr>
          <a:lstStyle>
            <a:lvl1pPr>
              <a:defRPr sz="3100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4" y="4779441"/>
            <a:ext cx="1304423" cy="273844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4D3F70-F741-453D-9B10-758CE1E31236}"/>
              </a:ext>
            </a:extLst>
          </p:cNvPr>
          <p:cNvSpPr/>
          <p:nvPr userDrawn="1"/>
        </p:nvSpPr>
        <p:spPr>
          <a:xfrm>
            <a:off x="62259" y="916064"/>
            <a:ext cx="1053358" cy="179025"/>
          </a:xfrm>
          <a:prstGeom prst="rect">
            <a:avLst/>
          </a:prstGeom>
          <a:solidFill>
            <a:schemeClr val="tx1"/>
          </a:solidFill>
          <a:ln w="19050" cap="rnd" cmpd="sng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18" tIns="35660" rIns="71318" bIns="3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BF847B6-CAA3-473F-A607-C9FFC6DBE1C1}" type="slidenum">
              <a:rPr lang="en-US" sz="1400" smtClean="0">
                <a:solidFill>
                  <a:schemeClr val="bg1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35D431-7FD3-4CA0-B5E9-D87A9B9799CB}"/>
              </a:ext>
            </a:extLst>
          </p:cNvPr>
          <p:cNvSpPr/>
          <p:nvPr userDrawn="1"/>
        </p:nvSpPr>
        <p:spPr>
          <a:xfrm>
            <a:off x="1146312" y="916066"/>
            <a:ext cx="7974378" cy="179024"/>
          </a:xfrm>
          <a:prstGeom prst="rect">
            <a:avLst/>
          </a:prstGeom>
          <a:solidFill>
            <a:schemeClr val="accent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18" tIns="35660" rIns="71318" bIns="3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19399" y="78044"/>
            <a:ext cx="7114006" cy="765517"/>
          </a:xfrm>
        </p:spPr>
        <p:txBody>
          <a:bodyPr>
            <a:normAutofit/>
          </a:bodyPr>
          <a:lstStyle>
            <a:lvl1pPr>
              <a:defRPr sz="3100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4" y="4779441"/>
            <a:ext cx="1304423" cy="273844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1393635" y="4783863"/>
            <a:ext cx="6472735" cy="273844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th-TH">
                <a:solidFill>
                  <a:srgbClr val="323232"/>
                </a:solidFill>
              </a:rPr>
              <a:t>คณะอนุกรรมการสวัสดิการและสมาชิกสัมพันธ์  สภาวิศวกร 2564</a:t>
            </a: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B378B8E5-F692-42DC-9D32-7CEF3E8E7783}"/>
              </a:ext>
            </a:extLst>
          </p:cNvPr>
          <p:cNvSpPr/>
          <p:nvPr userDrawn="1"/>
        </p:nvSpPr>
        <p:spPr>
          <a:xfrm>
            <a:off x="98942" y="64493"/>
            <a:ext cx="689621" cy="685800"/>
          </a:xfrm>
          <a:prstGeom prst="ellipse">
            <a:avLst/>
          </a:prstGeom>
          <a:solidFill>
            <a:srgbClr val="A81F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8" tIns="35660" rIns="71318" bIns="35660" rtlCol="0" anchor="ctr"/>
          <a:lstStyle/>
          <a:p>
            <a:pPr algn="ctr"/>
            <a:endParaRPr lang="en-US" sz="2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2AC1410F-B7DD-4F63-A564-037E570B7B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3" b="12740"/>
          <a:stretch/>
        </p:blipFill>
        <p:spPr>
          <a:xfrm>
            <a:off x="-114535" y="145318"/>
            <a:ext cx="1790827" cy="52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6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FBC473DB-2C50-4BA0-A95A-3D9A588C0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198" y="78044"/>
            <a:ext cx="7104209" cy="873529"/>
          </a:xfrm>
        </p:spPr>
        <p:txBody>
          <a:bodyPr>
            <a:normAutofit/>
          </a:bodyPr>
          <a:lstStyle>
            <a:lvl1pPr>
              <a:defRPr sz="3100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152C31-CF71-4852-B2E2-3C5CA63549E5}"/>
              </a:ext>
            </a:extLst>
          </p:cNvPr>
          <p:cNvSpPr/>
          <p:nvPr userDrawn="1"/>
        </p:nvSpPr>
        <p:spPr>
          <a:xfrm>
            <a:off x="83658" y="1005578"/>
            <a:ext cx="1053358" cy="179025"/>
          </a:xfrm>
          <a:prstGeom prst="rect">
            <a:avLst/>
          </a:prstGeom>
          <a:solidFill>
            <a:schemeClr val="bg1"/>
          </a:solidFill>
          <a:ln w="19050" cap="rnd" cmpd="sng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18" tIns="35660" rIns="71318" bIns="3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BF847B6-CAA3-473F-A607-C9FFC6DBE1C1}" type="slidenum">
              <a:rPr lang="en-US" sz="1400" smtClean="0">
                <a:solidFill>
                  <a:schemeClr val="tx1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FF0380-CEA0-4F4A-A55F-466A78CEC7FC}"/>
              </a:ext>
            </a:extLst>
          </p:cNvPr>
          <p:cNvSpPr/>
          <p:nvPr userDrawn="1"/>
        </p:nvSpPr>
        <p:spPr>
          <a:xfrm>
            <a:off x="1169622" y="1005579"/>
            <a:ext cx="7974378" cy="179024"/>
          </a:xfrm>
          <a:prstGeom prst="rect">
            <a:avLst/>
          </a:prstGeom>
          <a:solidFill>
            <a:schemeClr val="accent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18" tIns="35660" rIns="71318" bIns="3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0" dirty="0">
              <a:solidFill>
                <a:prstClr val="white"/>
              </a:solidFill>
            </a:endParaRP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60DE90A2-6EA4-4539-8F05-794A9F0FCE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1246" y="4830369"/>
            <a:ext cx="6843102" cy="273844"/>
          </a:xfrm>
        </p:spPr>
        <p:txBody>
          <a:bodyPr rtlCol="0"/>
          <a:lstStyle>
            <a:lvl1pPr>
              <a:defRPr sz="1100"/>
            </a:lvl1pPr>
          </a:lstStyle>
          <a:p>
            <a:pPr>
              <a:defRPr/>
            </a:pPr>
            <a:r>
              <a:rPr lang="th-TH">
                <a:solidFill>
                  <a:srgbClr val="323232"/>
                </a:solidFill>
              </a:rPr>
              <a:t>คณะอนุกรรมการสวัสดิการและสมาชิกสัมพันธ์  สภาวิศวกร 2564</a:t>
            </a:r>
            <a:endParaRPr lang="en-US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4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4816" y="145318"/>
            <a:ext cx="7591832" cy="836573"/>
          </a:xfrm>
          <a:prstGeom prst="rect">
            <a:avLst/>
          </a:prstGeom>
        </p:spPr>
        <p:txBody>
          <a:bodyPr vert="horz" lIns="71321" tIns="35661" rIns="71321" bIns="3566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71321" tIns="35661" rIns="71321" bIns="35661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1351062" cy="273844"/>
          </a:xfrm>
          <a:prstGeom prst="rect">
            <a:avLst/>
          </a:prstGeom>
        </p:spPr>
        <p:txBody>
          <a:bodyPr vert="horz" lIns="71321" tIns="35661" rIns="71321" bIns="356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 LT Std Light" panose="020B0403020202020204" pitchFamily="34" charset="0"/>
                <a:cs typeface="Thai Sans Lite" panose="02000000000000000000" pitchFamily="2" charset="-34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7724" y="4767264"/>
            <a:ext cx="6427626" cy="273844"/>
          </a:xfrm>
          <a:prstGeom prst="rect">
            <a:avLst/>
          </a:prstGeom>
        </p:spPr>
        <p:txBody>
          <a:bodyPr vert="horz" lIns="71321" tIns="35661" rIns="71321" bIns="356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Helvetica LT Std Light" panose="020B0403020202020204" pitchFamily="34" charset="0"/>
                <a:cs typeface="Thai Sans Lite" panose="02000000000000000000" pitchFamily="2" charset="-34"/>
              </a:defRPr>
            </a:lvl1pPr>
          </a:lstStyle>
          <a:p>
            <a:pPr>
              <a:defRPr/>
            </a:pPr>
            <a:r>
              <a:rPr lang="th-TH"/>
              <a:t>คณะอนุกรรมการสวัสดิการและสมาชิกสัมพันธ์  สภาวิศวกร 2564</a:t>
            </a:r>
            <a:endParaRPr lang="th-TH" dirty="0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2381CB43-C1FA-4BBB-907A-7ADA1C287180}"/>
              </a:ext>
            </a:extLst>
          </p:cNvPr>
          <p:cNvSpPr/>
          <p:nvPr userDrawn="1"/>
        </p:nvSpPr>
        <p:spPr>
          <a:xfrm>
            <a:off x="98941" y="64493"/>
            <a:ext cx="689621" cy="685800"/>
          </a:xfrm>
          <a:prstGeom prst="ellipse">
            <a:avLst/>
          </a:prstGeom>
          <a:solidFill>
            <a:srgbClr val="A81F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1" tIns="35661" rIns="71321" bIns="35661" rtlCol="0" anchor="ctr"/>
          <a:lstStyle/>
          <a:p>
            <a:pPr algn="ctr"/>
            <a:endParaRPr lang="en-US" sz="2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A1E1095F-5BD8-4690-B347-63F86EAFB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3" b="12740"/>
          <a:stretch/>
        </p:blipFill>
        <p:spPr>
          <a:xfrm>
            <a:off x="-114536" y="145318"/>
            <a:ext cx="1790827" cy="52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1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716" r:id="rId35"/>
    <p:sldLayoutId id="2147483695" r:id="rId36"/>
    <p:sldLayoutId id="2147483696" r:id="rId37"/>
    <p:sldLayoutId id="2147483697" r:id="rId38"/>
  </p:sldLayoutIdLst>
  <p:transition spd="med">
    <p:fade thruBlk="1"/>
  </p:transition>
  <p:hf hdr="0" dt="0"/>
  <p:txStyles>
    <p:titleStyle>
      <a:lvl1pPr algn="l" defTabSz="713214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8304" indent="-178304" algn="l" defTabSz="713214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34911" indent="-178304" algn="l" defTabSz="71321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91518" indent="-178304" algn="l" defTabSz="71321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48125" indent="-178304" algn="l" defTabSz="71321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604732" indent="-178304" algn="l" defTabSz="71321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961339" indent="-178304" algn="l" defTabSz="71321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7946" indent="-178304" algn="l" defTabSz="71321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553" indent="-178304" algn="l" defTabSz="71321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160" indent="-178304" algn="l" defTabSz="71321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7" algn="l" defTabSz="713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14" algn="l" defTabSz="713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21" algn="l" defTabSz="713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28" algn="l" defTabSz="713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36" algn="l" defTabSz="713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43" algn="l" defTabSz="713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250" algn="l" defTabSz="713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857" algn="l" defTabSz="7132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71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740"/>
            <a:ext cx="2133600" cy="272891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740"/>
            <a:ext cx="2895600" cy="272891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/>
              <a:t>คณะอนุกรรมการสวัสดิการและสมาชิกสัมพันธ์  สภาวิศวกร 2564</a:t>
            </a:r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740"/>
            <a:ext cx="2133600" cy="272891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2BC9-C428-4DFC-9EA9-94D8DB2D74A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4">
            <a:extLst>
              <a:ext uri="{FF2B5EF4-FFF2-40B4-BE49-F238E27FC236}">
                <a16:creationId xmlns:a16="http://schemas.microsoft.com/office/drawing/2014/main" id="{1C386787-198E-47FE-846F-AD648059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652" y="627534"/>
            <a:ext cx="7354828" cy="1157286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800" b="1" spc="-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กฎกระทรวงกำหนดสาขาวิชาชีพวิศวกรรมและ</a:t>
            </a:r>
            <a:br>
              <a:rPr lang="th-TH" sz="2800" b="1" spc="-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2800" b="1" spc="-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วิชาชีพวิศวกรรมควบคุม พ.ศ.2565 </a:t>
            </a:r>
            <a:br>
              <a:rPr lang="th-TH" sz="2800" b="1" spc="-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2800" b="1" spc="-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และข้อบังคับสภาวิศวกรว่าด้วยหลักเกณฑ์ฯ </a:t>
            </a:r>
            <a:br>
              <a:rPr lang="th-TH" sz="2800" b="1" spc="-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2800" b="1" spc="-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ระดับสาขาวิศวกรรมสิ่งแวดล้อม พ.ศ. 2566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5CB61FBF-3288-4B7C-8F6F-64BC540013EA}"/>
              </a:ext>
            </a:extLst>
          </p:cNvPr>
          <p:cNvSpPr/>
          <p:nvPr/>
        </p:nvSpPr>
        <p:spPr>
          <a:xfrm>
            <a:off x="2262738" y="2320182"/>
            <a:ext cx="5904656" cy="187743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457189">
              <a:defRPr/>
            </a:pPr>
            <a:r>
              <a:rPr lang="th-TH" sz="28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บรรยายโดย</a:t>
            </a:r>
            <a:r>
              <a:rPr lang="en-US" sz="28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…</a:t>
            </a:r>
            <a:br>
              <a:rPr lang="th-TH" sz="28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 ยุทธนา มหัจฉริยวงศ์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189"/>
            <a:r>
              <a:rPr lang="th-TH" sz="2000" b="1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รองเลขาธิการสภาวิศวกรและ</a:t>
            </a:r>
          </a:p>
          <a:p>
            <a:pPr defTabSz="457189"/>
            <a:r>
              <a:rPr lang="th-TH" sz="2000" b="1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ประธานอนุกรรมการทดสอบความรู้ความชำนาญการประกอบวิชาชีพ ระดับสามัญวิศวกร ระดับวุฒิวิศวกร และระดับภาคีวิศวกรพิเศษ สาขาวิศวกรรมสิ่งแวดล้อม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7753"/>
            <a:ext cx="1214123" cy="119534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7026530" y="2859782"/>
            <a:ext cx="21602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2859782"/>
            <a:ext cx="21602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84" y="51470"/>
            <a:ext cx="758284" cy="360040"/>
          </a:xfrm>
          <a:prstGeom prst="rect">
            <a:avLst/>
          </a:prstGeom>
        </p:spPr>
      </p:pic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C1977097-396E-47FC-8D47-7FA57F529FBB}"/>
              </a:ext>
            </a:extLst>
          </p:cNvPr>
          <p:cNvSpPr txBox="1">
            <a:spLocks/>
          </p:cNvSpPr>
          <p:nvPr/>
        </p:nvSpPr>
        <p:spPr>
          <a:xfrm>
            <a:off x="7884368" y="4782044"/>
            <a:ext cx="1008250" cy="273844"/>
          </a:xfrm>
          <a:prstGeom prst="rect">
            <a:avLst/>
          </a:prstGeom>
        </p:spPr>
        <p:txBody>
          <a:bodyPr vert="horz" lIns="71321" tIns="35661" rIns="71321" bIns="35661" rtlCol="0" anchor="ctr"/>
          <a:lstStyle>
            <a:defPPr>
              <a:defRPr lang="en-US"/>
            </a:defPPr>
            <a:lvl1pPr marL="0" algn="ctr" defTabSz="914378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Helvetica LT Std Light" panose="020B0403020202020204" pitchFamily="34" charset="0"/>
                <a:ea typeface="+mn-ea"/>
                <a:cs typeface="Thai Sans Lite" panose="02000000000000000000" pitchFamily="2" charset="-34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th-TH" sz="1200" dirty="0">
                <a:latin typeface="+mn-lt"/>
              </a:rPr>
              <a:t>1</a:t>
            </a:r>
            <a:endParaRPr lang="en-US" sz="12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E5CF0B-6ABB-35AF-45C4-8A8CC3170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97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467544" y="1983508"/>
            <a:ext cx="81009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กฎกระทรวง</a:t>
            </a:r>
            <a:br>
              <a:rPr lang="th-TH" sz="36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กำหนดสาขาวิชาชีพวิศวกรรมและวิชาชีพวิศวกรรมควบคุม</a:t>
            </a:r>
            <a:br>
              <a:rPr lang="th-TH" sz="36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พ.ศ.2565</a:t>
            </a:r>
            <a:endParaRPr lang="th-TH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pic>
        <p:nvPicPr>
          <p:cNvPr id="17411" name="รูปภาพ 3" descr="COELOGO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995" y="606010"/>
            <a:ext cx="121801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ตัวแทนหมายเลขภาพนิ่ง 1"/>
          <p:cNvSpPr txBox="1">
            <a:spLocks/>
          </p:cNvSpPr>
          <p:nvPr/>
        </p:nvSpPr>
        <p:spPr>
          <a:xfrm>
            <a:off x="8171260" y="4767263"/>
            <a:ext cx="972740" cy="273844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th-TH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9pPr>
          </a:lstStyle>
          <a:p>
            <a:pPr defTabSz="685800">
              <a:defRPr/>
            </a:pPr>
            <a:fld id="{0D52C915-331E-4E4D-AB29-04E23E9E52F8}" type="slidenum">
              <a:rPr lang="en-US" sz="1350">
                <a:solidFill>
                  <a:schemeClr val="tx1"/>
                </a:solidFill>
              </a:rPr>
              <a:pPr defTabSz="685800">
                <a:defRPr/>
              </a:pPr>
              <a:t>10</a:t>
            </a:fld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7" name="รูปภาพ 6"/>
          <p:cNvPicPr/>
          <p:nvPr/>
        </p:nvPicPr>
        <p:blipFill>
          <a:blip r:embed="rId3"/>
          <a:srcRect l="26438" t="79625" r="67762" b="15944"/>
          <a:stretch>
            <a:fillRect/>
          </a:stretch>
        </p:blipFill>
        <p:spPr bwMode="auto">
          <a:xfrm>
            <a:off x="-1" y="4627828"/>
            <a:ext cx="1375150" cy="5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037588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D21DB5-F128-47B3-AB38-3E4001468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340" y="375032"/>
            <a:ext cx="6102678" cy="118813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กฎกระทรวง</a:t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กำหนดสาขาวิชาชีพวิศวกรรมและวิชาชีพวิศวกรรมควบคุม</a:t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พ.ศ.2565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68125" y="1607337"/>
            <a:ext cx="6000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ข้อ</a:t>
            </a:r>
            <a:r>
              <a: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ให้วิชาชีพวิศวกรรมในสาขาดังต่อไปนี้เป็นวิชาชีพวิศวกรรมควบคุม</a:t>
            </a:r>
          </a:p>
          <a:p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(1)  วิศวกรรมโยธา</a:t>
            </a:r>
          </a:p>
          <a:p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(2)  วิศวกรรมเหมืองแร่</a:t>
            </a:r>
          </a:p>
          <a:p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(3)  วิศวกรรมเครื่องกล</a:t>
            </a:r>
          </a:p>
          <a:p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(4)  วิศวกรรมไฟฟ้า</a:t>
            </a:r>
          </a:p>
          <a:p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(5)  วิศวกรรม</a:t>
            </a:r>
            <a:r>
              <a:rPr lang="th-TH" sz="2400" b="1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อุตสาหการ</a:t>
            </a:r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(6)  วิศวกรรมสิ่งแวดล้อม</a:t>
            </a:r>
          </a:p>
          <a:p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(7)  วิศวกรรมเคมี</a:t>
            </a:r>
          </a:p>
        </p:txBody>
      </p:sp>
      <p:sp>
        <p:nvSpPr>
          <p:cNvPr id="5" name="ตัวแทนหมายเลขภาพนิ่ง 1"/>
          <p:cNvSpPr txBox="1">
            <a:spLocks/>
          </p:cNvSpPr>
          <p:nvPr/>
        </p:nvSpPr>
        <p:spPr>
          <a:xfrm>
            <a:off x="8171260" y="4446998"/>
            <a:ext cx="972740" cy="273844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th-TH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9pPr>
          </a:lstStyle>
          <a:p>
            <a:pPr defTabSz="685800">
              <a:defRPr/>
            </a:pPr>
            <a:fld id="{0D52C915-331E-4E4D-AB29-04E23E9E52F8}" type="slidenum">
              <a:rPr lang="en-US" sz="1350">
                <a:solidFill>
                  <a:schemeClr val="tx1"/>
                </a:solidFill>
              </a:rPr>
              <a:pPr defTabSz="685800">
                <a:defRPr/>
              </a:pPr>
              <a:t>11</a:t>
            </a:fld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6" name="รูปภาพ 5"/>
          <p:cNvPicPr/>
          <p:nvPr/>
        </p:nvPicPr>
        <p:blipFill>
          <a:blip r:embed="rId2"/>
          <a:srcRect l="26438" t="79625" r="67762" b="15944"/>
          <a:stretch>
            <a:fillRect/>
          </a:stretch>
        </p:blipFill>
        <p:spPr bwMode="auto">
          <a:xfrm>
            <a:off x="8018875" y="4768468"/>
            <a:ext cx="1125125" cy="37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695491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D21DB5-F128-47B3-AB38-3E4001468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340" y="214296"/>
            <a:ext cx="6102678" cy="118813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กฎกระทรวง</a:t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กำหนดสาขาวิชาชีพวิศวกรรมและวิชาชีพวิศวกรรมควบคุม</a:t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พ.ศ.2565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18025" y="1446601"/>
            <a:ext cx="7125941" cy="3214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ข้อ 5 งานในวิชาชีพวิศวกรรมควบคุมแต่ละสาขามีดังต่อไปนี้</a:t>
            </a:r>
          </a:p>
          <a:p>
            <a:pPr algn="thaiDist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(1) งานให้คำปรึกษา</a:t>
            </a:r>
            <a:r>
              <a:rPr lang="en-US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หมายถึง การให้ข้อแนะนำ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การตรวจวินิจฉัย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หรือการตรวจรับรองงาน</a:t>
            </a:r>
          </a:p>
          <a:p>
            <a:pPr algn="thaiDist">
              <a:lnSpc>
                <a:spcPct val="110000"/>
              </a:lnSpc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(2)  งานวางโครงการ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หมายถึง การศึกษา การวิเคราะห์หาทางเลือก</a:t>
            </a:r>
            <a:br>
              <a:rPr lang="en-US" sz="2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ที่เหมาะสม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 ห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รือการวางแผนของโครงการ</a:t>
            </a:r>
          </a:p>
          <a:p>
            <a:pPr algn="thaiDist">
              <a:lnSpc>
                <a:spcPct val="110000"/>
              </a:lnSpc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(3)  งานออกแบบและคำนวณ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หมายถึง การใช้หลักวิชาและความชำนาญเพื่อให้ได้มาซึ่งรายละเอียดในการก่อสร้าง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การสร้าง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การผลิต หรือการวางผังโรงงาน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              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และเครื่องจักรโดยมีรายการคำนวณ แสดงเป็นรูปแบบ ข้อกำหนด หรือประมาณการ</a:t>
            </a:r>
          </a:p>
        </p:txBody>
      </p:sp>
      <p:sp>
        <p:nvSpPr>
          <p:cNvPr id="5" name="ตัวแทนหมายเลขภาพนิ่ง 1"/>
          <p:cNvSpPr txBox="1">
            <a:spLocks/>
          </p:cNvSpPr>
          <p:nvPr/>
        </p:nvSpPr>
        <p:spPr>
          <a:xfrm>
            <a:off x="8285560" y="4881563"/>
            <a:ext cx="972740" cy="273844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th-TH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9pPr>
          </a:lstStyle>
          <a:p>
            <a:pPr defTabSz="685800">
              <a:defRPr/>
            </a:pPr>
            <a:fld id="{0D52C915-331E-4E4D-AB29-04E23E9E52F8}" type="slidenum">
              <a:rPr lang="en-US" sz="1350">
                <a:solidFill>
                  <a:schemeClr val="tx1"/>
                </a:solidFill>
              </a:rPr>
              <a:pPr defTabSz="685800">
                <a:defRPr/>
              </a:pPr>
              <a:t>12</a:t>
            </a:fld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6" name="รูปภาพ 5"/>
          <p:cNvPicPr/>
          <p:nvPr/>
        </p:nvPicPr>
        <p:blipFill>
          <a:blip r:embed="rId2"/>
          <a:srcRect l="26438" t="79625" r="67762" b="15944"/>
          <a:stretch>
            <a:fillRect/>
          </a:stretch>
        </p:blipFill>
        <p:spPr bwMode="auto">
          <a:xfrm>
            <a:off x="8018875" y="0"/>
            <a:ext cx="1125125" cy="37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892160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D21DB5-F128-47B3-AB38-3E4001468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9672" y="51470"/>
            <a:ext cx="6480720" cy="129527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กฎกระทรวง</a:t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กำหนดสาขาวิชาชีพวิศวกรรมและวิชาชีพวิศวกรรมควบคุม</a:t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พ.ศ.2565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59632" y="1285866"/>
            <a:ext cx="7705805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en-US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(4)  งานควบคุมการสร้างหรือการผลิต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หมายถึง การอำนวยการควบคุม หรือการควบคุมเกี่ยวกับการก่อสร้าง การสร้าง การผลิต การติดตั้ง การซ่อม การดัดแปลง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            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การรื้อถอนงาน หรือการเคลื่อนย้ายงานให้เป็นไปโดยถูกต้องตามรูป แบบ และข้อกำหนดของหลักวิชาชีพวิศวกรรม</a:t>
            </a:r>
          </a:p>
          <a:p>
            <a:pPr algn="thaiDist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(5)  งานพิจารณาตรวจสอบ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หมายถึง การค้นคว้า การวิเคราะห์ การทดสอบ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การหาข้อมูลและสถิติต่างๆ เพื่อใช้เป็นหลักเกณฑ์ หรือประกอบการตรวจสอบวินิจฉัยงาน หรือในการสอบทาน</a:t>
            </a:r>
          </a:p>
          <a:p>
            <a:pPr algn="thaiDist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(6)  งานอำนวยการใช้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หมายถึง การอำนวยการดูแลการใช้ การบำรุงรักษางาน ทั้งที่เป็นชิ้นงานหรือระบบ ให้เป็นไปโดยถูกต้องตามรูปแบบ และข้อกำหนดของหลัก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วิชาชีพวิศวกรรม</a:t>
            </a:r>
          </a:p>
        </p:txBody>
      </p:sp>
      <p:sp>
        <p:nvSpPr>
          <p:cNvPr id="5" name="ตัวแทนหมายเลขภาพนิ่ง 1"/>
          <p:cNvSpPr txBox="1">
            <a:spLocks/>
          </p:cNvSpPr>
          <p:nvPr/>
        </p:nvSpPr>
        <p:spPr>
          <a:xfrm>
            <a:off x="8285560" y="4881563"/>
            <a:ext cx="972740" cy="273844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th-TH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9pPr>
          </a:lstStyle>
          <a:p>
            <a:pPr defTabSz="685800">
              <a:defRPr/>
            </a:pPr>
            <a:fld id="{0D52C915-331E-4E4D-AB29-04E23E9E52F8}" type="slidenum">
              <a:rPr lang="en-US" sz="1350">
                <a:solidFill>
                  <a:schemeClr val="tx1"/>
                </a:solidFill>
              </a:rPr>
              <a:pPr defTabSz="685800">
                <a:defRPr/>
              </a:pPr>
              <a:t>13</a:t>
            </a:fld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6" name="รูปภาพ 5"/>
          <p:cNvPicPr/>
          <p:nvPr/>
        </p:nvPicPr>
        <p:blipFill>
          <a:blip r:embed="rId2"/>
          <a:srcRect l="26438" t="79625" r="67762" b="15944"/>
          <a:stretch>
            <a:fillRect/>
          </a:stretch>
        </p:blipFill>
        <p:spPr bwMode="auto">
          <a:xfrm>
            <a:off x="8018875" y="0"/>
            <a:ext cx="1125125" cy="37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42014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D21DB5-F128-47B3-AB38-3E4001468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340" y="107139"/>
            <a:ext cx="6102678" cy="118813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กฎกระทรวง</a:t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กำหนดสาขาวิชาชีพวิศวกรรมและวิชาชีพวิศวกรรมควบคุม</a:t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พ.ศ.2565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แทนหมายเลขภาพนิ่ง 1"/>
          <p:cNvSpPr txBox="1">
            <a:spLocks/>
          </p:cNvSpPr>
          <p:nvPr/>
        </p:nvSpPr>
        <p:spPr>
          <a:xfrm>
            <a:off x="8285560" y="4881563"/>
            <a:ext cx="972740" cy="273844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th-TH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9pPr>
          </a:lstStyle>
          <a:p>
            <a:pPr defTabSz="685800">
              <a:defRPr/>
            </a:pPr>
            <a:fld id="{0D52C915-331E-4E4D-AB29-04E23E9E52F8}" type="slidenum">
              <a:rPr lang="en-US" sz="1350">
                <a:solidFill>
                  <a:schemeClr val="tx1"/>
                </a:solidFill>
              </a:rPr>
              <a:pPr defTabSz="685800">
                <a:defRPr/>
              </a:pPr>
              <a:t>14</a:t>
            </a:fld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43608" y="1365663"/>
            <a:ext cx="7992888" cy="3515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/>
          </a:bodyPr>
          <a:lstStyle/>
          <a:p>
            <a:pPr defTabSz="685800">
              <a:lnSpc>
                <a:spcPct val="90000"/>
              </a:lnSpc>
              <a:defRPr/>
            </a:pPr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ข้อ 11</a:t>
            </a:r>
            <a:r>
              <a:rPr lang="en-US" sz="2400" b="1" dirty="0">
                <a:solidFill>
                  <a:srgbClr val="C0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ประเภทและขนาดของงานวิชาชีพวิศวกรรมควบคุมสาขาวิศวกรรมสิ่งแวดล้อม </a:t>
            </a:r>
            <a:endParaRPr lang="en-US" sz="2400" b="1" dirty="0">
              <a:solidFill>
                <a:srgbClr val="C00000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  <a:p>
            <a:pPr defTabSz="685800">
              <a:lnSpc>
                <a:spcPct val="90000"/>
              </a:lnSpc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มีดังต่อไปนี้</a:t>
            </a:r>
          </a:p>
          <a:p>
            <a:pPr defTabSz="685800">
              <a:lnSpc>
                <a:spcPct val="90000"/>
              </a:lnSpc>
              <a:spcAft>
                <a:spcPts val="45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	(1) ระบบประปาที่มีอัตรากําลังผลิตสูงสุดตั้งแต่ ๕๐๐ ลูกบาศก์เมตรต่อวันขึ้นไป</a:t>
            </a:r>
          </a:p>
          <a:p>
            <a:pPr defTabSz="685800">
              <a:lnSpc>
                <a:spcPct val="90000"/>
              </a:lnSpc>
              <a:spcAft>
                <a:spcPts val="45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	(2) </a:t>
            </a:r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ระบบน้ำสะอาดสําหรับ</a:t>
            </a:r>
          </a:p>
          <a:p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(ก) ชุมชนหรืออาคารที่มีอัตราการผลิตหรืออัตราการจ่ายน้ำสูงสุดตั้งแต่ </a:t>
            </a:r>
          </a:p>
          <a:p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ลูกบาศก์เมตรต่อวันขึ้นไป</a:t>
            </a:r>
          </a:p>
          <a:p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(ข) โรงงานตามกฎหมายว่าด้วยโรงงานทุกขนาดของระบบน้ำสะอาด</a:t>
            </a:r>
          </a:p>
          <a:p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(ค) นิคมอุตสาหกรรมตามกฎหมายว่าด้วยการนิคมอุตสาหกรรมทุกขนาดของ</a:t>
            </a:r>
          </a:p>
          <a:p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ระบบน้ำสะอาด</a:t>
            </a:r>
          </a:p>
          <a:p>
            <a:pPr algn="thaiDist" defTabSz="685800">
              <a:lnSpc>
                <a:spcPct val="90000"/>
              </a:lnSpc>
              <a:defRPr/>
            </a:pPr>
            <a:endParaRPr lang="th-TH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รูปภาพ 6"/>
          <p:cNvPicPr/>
          <p:nvPr/>
        </p:nvPicPr>
        <p:blipFill>
          <a:blip r:embed="rId2"/>
          <a:srcRect l="26438" t="79625" r="67762" b="15944"/>
          <a:stretch>
            <a:fillRect/>
          </a:stretch>
        </p:blipFill>
        <p:spPr bwMode="auto">
          <a:xfrm>
            <a:off x="8018875" y="0"/>
            <a:ext cx="1125125" cy="37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664546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47FE8-1EBB-07A2-56F3-C0D5BA853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600" y="1004707"/>
            <a:ext cx="8064896" cy="3727283"/>
          </a:xfrm>
        </p:spPr>
        <p:txBody>
          <a:bodyPr>
            <a:noAutofit/>
          </a:bodyPr>
          <a:lstStyle/>
          <a:p>
            <a:pPr marL="180000">
              <a:lnSpc>
                <a:spcPct val="100000"/>
              </a:lnSpc>
              <a:spcBef>
                <a:spcPts val="30"/>
              </a:spcBef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ระบบน้ำเสียสําหรับ</a:t>
            </a:r>
          </a:p>
          <a:p>
            <a:pPr marL="180000" defTabSz="534988">
              <a:lnSpc>
                <a:spcPct val="100000"/>
              </a:lnSpc>
              <a:spcBef>
                <a:spcPts val="30"/>
              </a:spcBef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(ก) ชุมชนหรืออาคารที่สามารถรองรับน้ำาเสียในอัตรากําลังสูงสุดตั้งแต่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ลูกบาศก์เมตรต่อวันขึ้นไป</a:t>
            </a:r>
          </a:p>
          <a:p>
            <a:pPr marL="180000" defTabSz="534988">
              <a:lnSpc>
                <a:spcPct val="100000"/>
              </a:lnSpc>
              <a:spcBef>
                <a:spcPts val="30"/>
              </a:spcBef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(ข) โรงงานตามกฎหมายว่าด้วยโรงงานทุกขนาดของระบบน้ำเสีย</a:t>
            </a:r>
          </a:p>
          <a:p>
            <a:pPr marL="180000" defTabSz="534988">
              <a:lnSpc>
                <a:spcPct val="100000"/>
              </a:lnSpc>
              <a:spcBef>
                <a:spcPts val="30"/>
              </a:spcBef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(ค) นิคมอุตสาหกรรมตามกฎหมายว่าด้วยการนิคมอุตสาหกรรมทุกขนาดของระบบน้ำเสีย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80000" defTabSz="534988">
              <a:lnSpc>
                <a:spcPct val="100000"/>
              </a:lnSpc>
              <a:spcBef>
                <a:spcPts val="30"/>
              </a:spcBef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ระบบการนําน้ำทิ้งกลับมาใช้ใหม่สําหรับ</a:t>
            </a:r>
          </a:p>
          <a:p>
            <a:pPr marL="180000" defTabSz="534988">
              <a:lnSpc>
                <a:spcPct val="100000"/>
              </a:lnSpc>
              <a:spcBef>
                <a:spcPts val="30"/>
              </a:spcBef>
            </a:pP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(ก) ชุมชนหรืออาคารที่สามารถรองรับน้ำทิ้งในอัตรากําลังสูงสุดตั้งแต่ 30 ลูกบาศก์เมตร</a:t>
            </a:r>
          </a:p>
          <a:p>
            <a:pPr marL="180000" defTabSz="534988">
              <a:lnSpc>
                <a:spcPct val="100000"/>
              </a:lnSpc>
              <a:spcBef>
                <a:spcPts val="30"/>
              </a:spcBef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ต่อวันขึ้นไป</a:t>
            </a:r>
          </a:p>
          <a:p>
            <a:pPr marL="180000" defTabSz="534988">
              <a:lnSpc>
                <a:spcPct val="100000"/>
              </a:lnSpc>
              <a:spcBef>
                <a:spcPts val="30"/>
              </a:spcBef>
            </a:pP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(ข) โรงงานตามกฎหมายว่าด้วยโรงงานทุกขนาดของระบบการนําน้ำาทิ้งกลับมาใช้ใหม่</a:t>
            </a:r>
          </a:p>
          <a:p>
            <a:pPr marL="180000" defTabSz="534988">
              <a:lnSpc>
                <a:spcPct val="100000"/>
              </a:lnSpc>
              <a:spcBef>
                <a:spcPts val="30"/>
              </a:spcBef>
            </a:pP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(ค) นิคมอุตสาหกรรมตามกฎหมายว่าด้วยการนิคมอุตสาหกรรมทุกขนาดของระบบ</a:t>
            </a:r>
          </a:p>
          <a:p>
            <a:pPr marL="180000" defTabSz="534988">
              <a:lnSpc>
                <a:spcPct val="100000"/>
              </a:lnSpc>
              <a:spcBef>
                <a:spcPts val="30"/>
              </a:spcBef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การนําน้ำทิ้งกลับมาใช้ใหม่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2490DB41-EDD9-29F7-7159-7F8084271B8C}"/>
              </a:ext>
            </a:extLst>
          </p:cNvPr>
          <p:cNvSpPr txBox="1">
            <a:spLocks/>
          </p:cNvSpPr>
          <p:nvPr/>
        </p:nvSpPr>
        <p:spPr>
          <a:xfrm>
            <a:off x="2033718" y="51470"/>
            <a:ext cx="5801300" cy="9532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71321" tIns="35661" rIns="71321" bIns="35661" rtlCol="0" anchor="ctr">
            <a:normAutofit fontScale="92500" lnSpcReduction="20000"/>
          </a:bodyPr>
          <a:lstStyle>
            <a:lvl1pPr marL="0" indent="0" algn="l" defTabSz="713214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34911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1518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8125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4732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61339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17946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74553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031160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กฎกระทรวง</a:t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กำหนดสาขาวิชาชีพวิศวกรรมและวิชาชีพวิศวกรรมควบคุม</a:t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พ.ศ.2565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ตัวแทนหมายเลขภาพนิ่ง 1">
            <a:extLst>
              <a:ext uri="{FF2B5EF4-FFF2-40B4-BE49-F238E27FC236}">
                <a16:creationId xmlns:a16="http://schemas.microsoft.com/office/drawing/2014/main" id="{70BB1F29-11A8-31D2-787B-C19A53FB1B64}"/>
              </a:ext>
            </a:extLst>
          </p:cNvPr>
          <p:cNvSpPr txBox="1">
            <a:spLocks/>
          </p:cNvSpPr>
          <p:nvPr/>
        </p:nvSpPr>
        <p:spPr>
          <a:xfrm>
            <a:off x="8285560" y="4881563"/>
            <a:ext cx="972740" cy="273844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th-TH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9pPr>
          </a:lstStyle>
          <a:p>
            <a:pPr defTabSz="685800">
              <a:defRPr/>
            </a:pPr>
            <a:fld id="{0D52C915-331E-4E4D-AB29-04E23E9E52F8}" type="slidenum">
              <a:rPr lang="en-US" sz="1350">
                <a:solidFill>
                  <a:schemeClr val="tx1"/>
                </a:solidFill>
              </a:rPr>
              <a:pPr defTabSz="685800">
                <a:defRPr/>
              </a:pPr>
              <a:t>15</a:t>
            </a:fld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30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D21DB5-F128-47B3-AB38-3E4001468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340" y="107139"/>
            <a:ext cx="6102678" cy="118813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กฎกระทรวง</a:t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กำหนดสาขาวิชาชีพวิศวกรรมและวิชาชีพวิศวกรรมควบคุม</a:t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พ.ศ.2565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แทนหมายเลขภาพนิ่ง 1"/>
          <p:cNvSpPr txBox="1">
            <a:spLocks/>
          </p:cNvSpPr>
          <p:nvPr/>
        </p:nvSpPr>
        <p:spPr>
          <a:xfrm>
            <a:off x="8285560" y="4881563"/>
            <a:ext cx="972740" cy="273844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th-TH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9pPr>
          </a:lstStyle>
          <a:p>
            <a:pPr defTabSz="685800">
              <a:defRPr/>
            </a:pPr>
            <a:fld id="{0D52C915-331E-4E4D-AB29-04E23E9E52F8}" type="slidenum">
              <a:rPr lang="en-US" sz="1350">
                <a:solidFill>
                  <a:schemeClr val="tx1"/>
                </a:solidFill>
              </a:rPr>
              <a:pPr defTabSz="685800">
                <a:defRPr/>
              </a:pPr>
              <a:t>16</a:t>
            </a:fld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87624" y="1365663"/>
            <a:ext cx="7776863" cy="3134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/>
          </a:bodyPr>
          <a:lstStyle/>
          <a:p>
            <a:pPr lvl="0" algn="thaiDist">
              <a:lnSpc>
                <a:spcPct val="120000"/>
              </a:lnSpc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5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) ระบบระบายน้ำสําหรับ</a:t>
            </a:r>
          </a:p>
          <a:p>
            <a:pPr lvl="0" algn="thaiDist"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(ก) พื้นที่ที่มีปริมาณน้ำรวมกันตั้งแต่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10,000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ลูกบาศก์เมตรต่อวันขึ้นไป</a:t>
            </a:r>
          </a:p>
          <a:p>
            <a:pPr lvl="0" algn="thaiDist"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(ข) พื้นที่จัดสรรที่ดินตามกฎหมายว่าด้วยการจัดสรรที่ดินทุกขนาดของ</a:t>
            </a:r>
          </a:p>
          <a:p>
            <a:pPr lvl="0" algn="thaiDist">
              <a:lnSpc>
                <a:spcPct val="120000"/>
              </a:lnSpc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พื้นที่จัดสรรที่ดิน</a:t>
            </a:r>
          </a:p>
          <a:p>
            <a:pPr lvl="0" algn="thaiDist">
              <a:lnSpc>
                <a:spcPct val="120000"/>
              </a:lnSpc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6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) ระบบควบคุมมลพิษทางอากาศของสถานที่ที่มีแหล่งกําเนิดมลพิษตามกฎหมายว่าด้วย</a:t>
            </a:r>
          </a:p>
          <a:p>
            <a:pPr lvl="0" algn="thaiDist">
              <a:lnSpc>
                <a:spcPct val="120000"/>
              </a:lnSpc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การส่งเสริมและรักษาคุณภาพสิ่งแวดล้อมแห่งชาติที่มีปริมาตรการระบายอากาศตั้งแต่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300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ลูกบาศก์เมตรต่อชั่วโมงขึ้นไป</a:t>
            </a:r>
          </a:p>
        </p:txBody>
      </p:sp>
      <p:pic>
        <p:nvPicPr>
          <p:cNvPr id="7" name="รูปภาพ 6"/>
          <p:cNvPicPr/>
          <p:nvPr/>
        </p:nvPicPr>
        <p:blipFill>
          <a:blip r:embed="rId2"/>
          <a:srcRect l="26438" t="79625" r="67762" b="15944"/>
          <a:stretch>
            <a:fillRect/>
          </a:stretch>
        </p:blipFill>
        <p:spPr bwMode="auto">
          <a:xfrm>
            <a:off x="8018875" y="0"/>
            <a:ext cx="1125125" cy="37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839216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D21DB5-F128-47B3-AB38-3E4001468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340" y="107139"/>
            <a:ext cx="6102678" cy="118813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กฎกระทรวง</a:t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กำหนดสาขาวิชาชีพวิศวกรรมและวิชาชีพวิศวกรรมควบคุม</a:t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พ.ศ.25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65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แทนหมายเลขภาพนิ่ง 1"/>
          <p:cNvSpPr txBox="1">
            <a:spLocks/>
          </p:cNvSpPr>
          <p:nvPr/>
        </p:nvSpPr>
        <p:spPr>
          <a:xfrm>
            <a:off x="8285560" y="4881563"/>
            <a:ext cx="972740" cy="273844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th-TH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9pPr>
          </a:lstStyle>
          <a:p>
            <a:pPr defTabSz="685800">
              <a:defRPr/>
            </a:pPr>
            <a:fld id="{0D52C915-331E-4E4D-AB29-04E23E9E52F8}" type="slidenum">
              <a:rPr lang="en-US" sz="1350">
                <a:solidFill>
                  <a:schemeClr val="tx1"/>
                </a:solidFill>
              </a:rPr>
              <a:pPr defTabSz="685800">
                <a:defRPr/>
              </a:pPr>
              <a:t>17</a:t>
            </a:fld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03648" y="1707654"/>
            <a:ext cx="7526640" cy="3134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/>
          </a:bodyPr>
          <a:lstStyle/>
          <a:p>
            <a:pPr lvl="0" algn="thaiDist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ระบบการจัดการมลภาวะทางเสียงหรือความสั่นสะเทือนสําหรับโรงงานตามกฎหมาย</a:t>
            </a:r>
          </a:p>
          <a:p>
            <a:pPr lvl="0" algn="thaiDist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ว่าด้วยโรงงาน อาคารหรืออาคารสาธารณะตามกฎหมายว่าด้วยการควบคุมอาคาร </a:t>
            </a:r>
            <a:endParaRPr lang="en-US"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ที่มีค่าเกินมาตรฐานที่กฎหมายกําหนด</a:t>
            </a:r>
          </a:p>
          <a:p>
            <a:pPr lvl="0" algn="thaiDist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ระบบการฟื้นฟูสภาพดินหรือระบบการฟื้นฟูสภาพน้ำที่มีการปนเปื้อน ที่มีพื้นที่ตั้งแต่</a:t>
            </a:r>
          </a:p>
          <a:p>
            <a:pPr lvl="0" algn="thaiDist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,000 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ตารางเมตรขึ้นไป</a:t>
            </a:r>
          </a:p>
        </p:txBody>
      </p:sp>
      <p:pic>
        <p:nvPicPr>
          <p:cNvPr id="7" name="รูปภาพ 6"/>
          <p:cNvPicPr/>
          <p:nvPr/>
        </p:nvPicPr>
        <p:blipFill>
          <a:blip r:embed="rId2"/>
          <a:srcRect l="26438" t="79625" r="67762" b="15944"/>
          <a:stretch>
            <a:fillRect/>
          </a:stretch>
        </p:blipFill>
        <p:spPr bwMode="auto">
          <a:xfrm>
            <a:off x="8018875" y="0"/>
            <a:ext cx="1125125" cy="37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061204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D21DB5-F128-47B3-AB38-3E4001468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340" y="107139"/>
            <a:ext cx="6102678" cy="118813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กฎกระทรวง</a:t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กำหนดสาขาวิชาชีพวิศวกรรมและวิชาชีพวิศวกรรมควบคุม</a:t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พ.ศ.25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65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แทนหมายเลขภาพนิ่ง 1"/>
          <p:cNvSpPr txBox="1">
            <a:spLocks/>
          </p:cNvSpPr>
          <p:nvPr/>
        </p:nvSpPr>
        <p:spPr>
          <a:xfrm>
            <a:off x="8171260" y="4554155"/>
            <a:ext cx="972740" cy="273844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th-TH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9pPr>
          </a:lstStyle>
          <a:p>
            <a:pPr defTabSz="685800">
              <a:defRPr/>
            </a:pPr>
            <a:fld id="{0D52C915-331E-4E4D-AB29-04E23E9E52F8}" type="slidenum">
              <a:rPr lang="en-US" sz="1350">
                <a:solidFill>
                  <a:schemeClr val="tx1"/>
                </a:solidFill>
              </a:rPr>
              <a:pPr defTabSz="685800">
                <a:defRPr/>
              </a:pPr>
              <a:t>18</a:t>
            </a:fld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06334" y="1203598"/>
            <a:ext cx="7486146" cy="3134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/>
          <a:p>
            <a:pPr algn="thaiDist">
              <a:lnSpc>
                <a:spcPct val="120000"/>
              </a:lnSpc>
            </a:pP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9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ระบบการจัดการขยะมูลฝอยในสถานที่ ดังต่อไปนี้</a:t>
            </a:r>
          </a:p>
          <a:p>
            <a:pPr algn="thaiDist"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(ก) ชุมชนที่มีปริมาณขยะมูลฝอยตั้งแต่ 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5,000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กิโลกรัมต่อวันขึ้นไป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(ข) โรงงานตามกฎหมายว่าด้วยโรงงาน หรืออาคารสาธารณะหรืออาคารขนาดใหญ่ตามกฎหมายว่าด้วยการควบคุมอาคาร ที่มีปริมาณขยะมูลฝอยตั้งแต่ 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000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กิโลกรัมต่อวันขึ้นไป</a:t>
            </a:r>
          </a:p>
          <a:p>
            <a:pPr algn="thaiDist"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(ค) แหล่งที่ทําให้มีมูลฝอยติดเชื้อตามกฎหมายว่าด้วยการสาธารณสุขทุกขนาด</a:t>
            </a:r>
          </a:p>
          <a:p>
            <a:pPr algn="thaiDist"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(ง) แหล่งที่ก่อให้เกิดการปนเปื้อนของวัสดุกัมมันตรังสีตามกฎหมายว่าด้วยพลังงานนิวเคลียร์เพื่อสันติทุกขนาด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9438700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05297-612E-58A1-D69D-A6235C002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3648" y="1491630"/>
            <a:ext cx="7200800" cy="1254919"/>
          </a:xfrm>
        </p:spPr>
        <p:txBody>
          <a:bodyPr>
            <a:no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ระบบการจัดการกากอุตสาหกรรมทุกขนาด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ระบบดับเพลิงหรือระบบป้องกันอัคคีภัยที่มีมูลค่ารวมตั้งแต่สามล้านบาทต่อระบบขึ้นไปหรือที่มีพื้นที่ป้องกันอัคคีภัยตั้งแต่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2,000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ตารางเมตรขึ้นไป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ระบบน้ำบาดาลหรือระบบเติมน้ำลงในชั้นน้ำบาดาล ที่มีปริมาณตั้งแต่ 1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,000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ลูกบาศก์เมตรต่อวันขึ้นไป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(13) การประเมินผลกระทบสิ่งแวดล้อมตามกฎหมายว่าด้วยการส่งเสริมและรักษาคุณภาพสิ่งแวดล้อมแห่งชาติที่เกี่ยวข้องกับงานวิศวกรรมสาขาวิศวกรรมสิ่งแวดล้อม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BB09308D-09A1-82C9-38E2-C930E2F82B8C}"/>
              </a:ext>
            </a:extLst>
          </p:cNvPr>
          <p:cNvSpPr txBox="1">
            <a:spLocks/>
          </p:cNvSpPr>
          <p:nvPr/>
        </p:nvSpPr>
        <p:spPr>
          <a:xfrm>
            <a:off x="1732340" y="107139"/>
            <a:ext cx="6102678" cy="11881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71321" tIns="35661" rIns="71321" bIns="35661" rtlCol="0" anchor="ctr">
            <a:normAutofit lnSpcReduction="10000"/>
          </a:bodyPr>
          <a:lstStyle>
            <a:lvl1pPr marL="0" indent="0" algn="l" defTabSz="713214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34911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1518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8125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4732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61339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17946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74553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031160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กฎกระทรวง</a:t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กำหนดสาขาวิชาชีพวิศวกรรมและวิชาชีพวิศวกรรมควบคุม</a:t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พ.ศ.25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65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ตัวแทนหมายเลขภาพนิ่ง 1">
            <a:extLst>
              <a:ext uri="{FF2B5EF4-FFF2-40B4-BE49-F238E27FC236}">
                <a16:creationId xmlns:a16="http://schemas.microsoft.com/office/drawing/2014/main" id="{A602B67A-098E-0CD1-D594-AC426B963D6C}"/>
              </a:ext>
            </a:extLst>
          </p:cNvPr>
          <p:cNvSpPr txBox="1">
            <a:spLocks/>
          </p:cNvSpPr>
          <p:nvPr/>
        </p:nvSpPr>
        <p:spPr>
          <a:xfrm>
            <a:off x="8285560" y="4881563"/>
            <a:ext cx="972740" cy="273844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th-TH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9pPr>
          </a:lstStyle>
          <a:p>
            <a:pPr defTabSz="685800">
              <a:defRPr/>
            </a:pPr>
            <a:fld id="{0D52C915-331E-4E4D-AB29-04E23E9E52F8}" type="slidenum">
              <a:rPr lang="en-US" sz="1350">
                <a:solidFill>
                  <a:schemeClr val="tx1"/>
                </a:solidFill>
              </a:rPr>
              <a:pPr defTabSz="685800">
                <a:defRPr/>
              </a:pPr>
              <a:t>19</a:t>
            </a:fld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FDFF847-5E61-989C-CA55-A6975201D89F}"/>
              </a:ext>
            </a:extLst>
          </p:cNvPr>
          <p:cNvSpPr/>
          <p:nvPr/>
        </p:nvSpPr>
        <p:spPr>
          <a:xfrm>
            <a:off x="-541338" y="1166813"/>
            <a:ext cx="3109913" cy="420687"/>
          </a:xfrm>
          <a:prstGeom prst="parallelogram">
            <a:avLst>
              <a:gd name="adj" fmla="val 7758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5059" name="รูปภาพ 0">
            <a:extLst>
              <a:ext uri="{FF2B5EF4-FFF2-40B4-BE49-F238E27FC236}">
                <a16:creationId xmlns:a16="http://schemas.microsoft.com/office/drawing/2014/main" id="{E4C02733-2CD9-036C-E3AE-8F4BA287A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74613"/>
            <a:ext cx="66198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arallelogram 8">
            <a:extLst>
              <a:ext uri="{FF2B5EF4-FFF2-40B4-BE49-F238E27FC236}">
                <a16:creationId xmlns:a16="http://schemas.microsoft.com/office/drawing/2014/main" id="{6F8DE784-D121-42E2-DC3C-D366692B4680}"/>
              </a:ext>
            </a:extLst>
          </p:cNvPr>
          <p:cNvSpPr/>
          <p:nvPr/>
        </p:nvSpPr>
        <p:spPr>
          <a:xfrm>
            <a:off x="1936750" y="4722813"/>
            <a:ext cx="7531100" cy="420687"/>
          </a:xfrm>
          <a:prstGeom prst="parallelogram">
            <a:avLst>
              <a:gd name="adj" fmla="val 77583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AFD17A08-28DD-E9D0-B4E0-B858C7D9F70D}"/>
              </a:ext>
            </a:extLst>
          </p:cNvPr>
          <p:cNvSpPr/>
          <p:nvPr/>
        </p:nvSpPr>
        <p:spPr>
          <a:xfrm>
            <a:off x="3665538" y="4392613"/>
            <a:ext cx="5659437" cy="222250"/>
          </a:xfrm>
          <a:prstGeom prst="parallelogram">
            <a:avLst>
              <a:gd name="adj" fmla="val 7758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007F3BFC-2E86-304D-E87D-89EAD8AD4B10}"/>
              </a:ext>
            </a:extLst>
          </p:cNvPr>
          <p:cNvSpPr/>
          <p:nvPr/>
        </p:nvSpPr>
        <p:spPr>
          <a:xfrm>
            <a:off x="-277813" y="895350"/>
            <a:ext cx="3049588" cy="222250"/>
          </a:xfrm>
          <a:prstGeom prst="parallelogram">
            <a:avLst>
              <a:gd name="adj" fmla="val 7758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63" name="AutoShape 4" descr="Image result for รูปอาคารการไฟฟ้านครหลวง">
            <a:extLst>
              <a:ext uri="{FF2B5EF4-FFF2-40B4-BE49-F238E27FC236}">
                <a16:creationId xmlns:a16="http://schemas.microsoft.com/office/drawing/2014/main" id="{50166682-7D1F-2E8A-49CC-C625E8D62E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4700" y="2457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ชื่อเรื่อง 1">
            <a:extLst>
              <a:ext uri="{FF2B5EF4-FFF2-40B4-BE49-F238E27FC236}">
                <a16:creationId xmlns:a16="http://schemas.microsoft.com/office/drawing/2014/main" id="{63842DD6-0A9F-F49D-1063-E5DEBAA611EA}"/>
              </a:ext>
            </a:extLst>
          </p:cNvPr>
          <p:cNvSpPr txBox="1">
            <a:spLocks/>
          </p:cNvSpPr>
          <p:nvPr/>
        </p:nvSpPr>
        <p:spPr>
          <a:xfrm>
            <a:off x="392113" y="3797300"/>
            <a:ext cx="1947862" cy="595313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-7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ผศ.ยุทธนา </a:t>
            </a:r>
            <a:r>
              <a:rPr kumimoji="0" lang="th-TH" sz="1800" b="1" i="0" u="none" strike="noStrike" kern="1200" cap="none" spc="-7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มหัจฉริยวงศ์</a:t>
            </a:r>
            <a:endParaRPr kumimoji="0" lang="th-TH" sz="1800" b="1" i="0" u="none" strike="noStrike" kern="1200" cap="none" spc="-75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45066" name="ชื่อเรื่อง 1">
            <a:extLst>
              <a:ext uri="{FF2B5EF4-FFF2-40B4-BE49-F238E27FC236}">
                <a16:creationId xmlns:a16="http://schemas.microsoft.com/office/drawing/2014/main" id="{2843B8F1-DF72-3FE0-91A0-723780FEC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8" y="477838"/>
            <a:ext cx="284003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7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ประวัติวิทยากร</a:t>
            </a:r>
            <a:endParaRPr kumimoji="0" lang="th-TH" altLang="th-TH" sz="27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45067" name="Picture 1">
            <a:extLst>
              <a:ext uri="{FF2B5EF4-FFF2-40B4-BE49-F238E27FC236}">
                <a16:creationId xmlns:a16="http://schemas.microsoft.com/office/drawing/2014/main" id="{38E74995-E8C8-3C05-BD42-9A68DBC5F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895350"/>
            <a:ext cx="20193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ตัวยึดเนื้อหา 2">
            <a:extLst>
              <a:ext uri="{FF2B5EF4-FFF2-40B4-BE49-F238E27FC236}">
                <a16:creationId xmlns:a16="http://schemas.microsoft.com/office/drawing/2014/main" id="{9E337F95-909C-D096-2367-E4F9233BC3F9}"/>
              </a:ext>
            </a:extLst>
          </p:cNvPr>
          <p:cNvSpPr txBox="1">
            <a:spLocks/>
          </p:cNvSpPr>
          <p:nvPr/>
        </p:nvSpPr>
        <p:spPr>
          <a:xfrm>
            <a:off x="3017838" y="868363"/>
            <a:ext cx="5586412" cy="34321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165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จบการศึกษา</a:t>
            </a:r>
            <a:endParaRPr kumimoji="0" lang="en-US" altLang="th-TH" sz="165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altLang="th-TH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ระดับปริญญาโท</a:t>
            </a:r>
            <a:r>
              <a:rPr kumimoji="0" lang="en-US" altLang="th-TH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altLang="th-TH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วศ.ม. (วิศวกรรมสุขาภิบาล) จุฬาลงกรณ์มหาวิทยาลัย</a:t>
            </a:r>
            <a:r>
              <a:rPr kumimoji="0" lang="en-US" altLang="th-TH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(</a:t>
            </a:r>
            <a:r>
              <a:rPr kumimoji="0" lang="th-TH" altLang="th-TH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พ.ศ.</a:t>
            </a:r>
            <a:r>
              <a:rPr kumimoji="0" lang="en-US" altLang="th-TH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2523)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altLang="th-TH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ระดับปริญญาตรี</a:t>
            </a:r>
            <a:r>
              <a:rPr kumimoji="0" lang="en-US" altLang="th-TH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altLang="th-TH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วศ.บ.(วิศวกรรมโยธา) สถาบันเทคโนโลยีพระจอมเกล้าธนบุรี </a:t>
            </a:r>
            <a:r>
              <a:rPr kumimoji="0" lang="en-US" altLang="th-TH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kumimoji="0" lang="th-TH" altLang="th-TH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พ.ศ.</a:t>
            </a:r>
            <a:r>
              <a:rPr kumimoji="0" lang="en-US" altLang="th-TH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251</a:t>
            </a:r>
            <a:r>
              <a:rPr kumimoji="0" lang="th-TH" altLang="th-TH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8</a:t>
            </a:r>
            <a:r>
              <a:rPr kumimoji="0" lang="en-US" altLang="th-TH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165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การทำงานปัจจุบัน</a:t>
            </a:r>
            <a:endParaRPr kumimoji="0" lang="en-US" altLang="th-TH" sz="165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altLang="th-TH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รองเลขาธิการสภาวิศวกร</a:t>
            </a:r>
            <a:r>
              <a:rPr kumimoji="0" lang="en-US" altLang="th-TH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altLang="th-TH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สมัย 7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altLang="th-TH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ประธานอนุกรรมการสวัสดิการและสมาชิกสัมพันธ์ สภาวิศวกร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altLang="th-TH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ประธานอนุกรรมการถ่ายโอนเทคโนโลยีและนวัตกรรม สภาวิศวกร</a:t>
            </a:r>
            <a:endParaRPr kumimoji="0" lang="en-US" altLang="th-TH" sz="165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altLang="th-TH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ประธานคณะกรรมการวิชาการสาขาวิศวกรรมสิ่งแวดล้อม ว.ส.ท.</a:t>
            </a:r>
            <a:endParaRPr kumimoji="0" lang="en-US" altLang="th-TH" sz="165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นายกสมาคมที่ปรึกษาสิ่งแวดล้อมไทย 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kumimoji="0" lang="th-TH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สท.สท.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  <a:endParaRPr kumimoji="0" lang="th-TH" sz="165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altLang="th-TH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เคยเป็นอาจารย์พิเศษมหาวิทยาลัยเทคโนโลยีพระจอมเกล้าธนบุรี สถาบันบัณฑิตพัฒนบริหารศาสตร์ มหาวิทยาลัยรามคำแหง มหาวิทยาลัยมหิดล มหาวิทยาลัยเทคโนโลยีมหานคร มหาวิทยาลัยเกษตรศาสตร์</a:t>
            </a:r>
            <a:endParaRPr kumimoji="0" lang="en-US" altLang="th-TH" sz="165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h-TH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h-TH" alt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135D2-6A55-E2CF-301E-A4A8180C8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32" y="2067694"/>
            <a:ext cx="7848872" cy="1254919"/>
          </a:xfrm>
        </p:spPr>
        <p:txBody>
          <a:bodyPr>
            <a:noAutofit/>
          </a:bodyPr>
          <a:lstStyle/>
          <a:p>
            <a:pPr algn="ctr"/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ข้อบังคับสภาวิศวกร</a:t>
            </a:r>
          </a:p>
          <a:p>
            <a:pPr algn="ctr"/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ว่าด้วยหลักเกณฑ์และคุณสมบัติของผู้ประกอบวิชาชีพวิศวกรรมควบคุมแต่ละระดับ</a:t>
            </a:r>
          </a:p>
          <a:p>
            <a:pPr algn="ctr"/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สาขาวิศวกรรมสิ่งแวดล้อม พ.ศ. 2566</a:t>
            </a:r>
          </a:p>
          <a:p>
            <a:pPr algn="ctr"/>
            <a:endParaRPr lang="en-US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 descr="COELOGO.gif">
            <a:extLst>
              <a:ext uri="{FF2B5EF4-FFF2-40B4-BE49-F238E27FC236}">
                <a16:creationId xmlns:a16="http://schemas.microsoft.com/office/drawing/2014/main" id="{29BF4F93-3AEE-019F-59AD-0434F6B6D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71550"/>
            <a:ext cx="121801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367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D21DB5-F128-47B3-AB38-3E4001468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7173" y="51470"/>
            <a:ext cx="6543219" cy="118813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ข้อบังคับสภาวิศวกร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ว่าด้วยหลักเกณฑ์และคุณสมบัติของผู้ประกอบวิชาชีพวิศวกรรมควบคุมแต่ละระดับ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สาขาวิศวกรรมสิ่งแวดล้อม พ.ศ. 2566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แทนหมายเลขภาพนิ่ง 1"/>
          <p:cNvSpPr txBox="1">
            <a:spLocks/>
          </p:cNvSpPr>
          <p:nvPr/>
        </p:nvSpPr>
        <p:spPr>
          <a:xfrm>
            <a:off x="8285560" y="4881563"/>
            <a:ext cx="972740" cy="273844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th-TH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9pPr>
          </a:lstStyle>
          <a:p>
            <a:pPr defTabSz="685800">
              <a:defRPr/>
            </a:pPr>
            <a:fld id="{0D52C915-331E-4E4D-AB29-04E23E9E52F8}" type="slidenum">
              <a:rPr lang="en-US" sz="1350">
                <a:solidFill>
                  <a:schemeClr val="tx1"/>
                </a:solidFill>
              </a:rPr>
              <a:pPr defTabSz="685800">
                <a:defRPr/>
              </a:pPr>
              <a:t>21</a:t>
            </a:fld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15616" y="1295271"/>
            <a:ext cx="7920880" cy="34196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/>
          <a:p>
            <a:pPr algn="thaiDist"/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ให้งาน  ประเภทและขนาด ของงานวิชาชีพวิศวกรรมควบคุม  สาขาวิศวกรรมสิ่งแวดล้อม  เป็นไปตามที่กำหนดไว้ในกฎกระทรวงกำหนดสาขาวิชาชีพวิศวกรรมและวิชาชีพวิศวกรรมควบคุม พ.ศ.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2565</a:t>
            </a:r>
          </a:p>
          <a:p>
            <a:r>
              <a:rPr lang="th-TH" sz="2400" b="1" i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400" b="1" i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ให้ผู้ได้รับใบอนุญาตเป็นผู้ประกอบวิชาชีพวิศวกรรมควบคุม สาขาวิศวกรรมสิ่งแวดล้อม </a:t>
            </a:r>
            <a:r>
              <a:rPr lang="th-TH" sz="2400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ระดับวุฒิวิศวกร </a:t>
            </a:r>
            <a:r>
              <a:rPr lang="th-TH" sz="2400" b="1" i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ประกอบวิชาชีพวิศวกรรมควบคุม สาขาวิศวกรรมสิ่งแวดล้อม</a:t>
            </a:r>
            <a:r>
              <a:rPr lang="th-TH" sz="2400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ได้ทุกงานทุกประเภทและทุกขนาด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ให้ผู้ได้รับใบอนุญาตเป็นผู้ประกอบวิชาชีพวิศวกรรมควบคุม สาขาวิศวกรรมสิ่งแวดล้อม </a:t>
            </a:r>
            <a:r>
              <a:rPr lang="th-TH" sz="2400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ระดับสามัญวิศวกร </a:t>
            </a:r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ประกอบวิชาชีพวิศวกรรมควบคุมสาขาวิศวกรรมสิ่งแวดล้อม </a:t>
            </a:r>
            <a:r>
              <a:rPr lang="th-TH" sz="2400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ได้เฉพาะงานวางโครงการ งานออกแบบและคำนวณ งานควบคุมการสร้างหรือการผลิต งานพิจารณาตรวจสอบ หรืองานอ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ำ</a:t>
            </a:r>
            <a:r>
              <a:rPr lang="th-TH" sz="2400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นวยการใช้ ได้ทุกประเภทและทุกขนาด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itchFamily="34" charset="-34"/>
            </a:endParaRPr>
          </a:p>
        </p:txBody>
      </p:sp>
      <p:pic>
        <p:nvPicPr>
          <p:cNvPr id="7" name="รูปภาพ 6"/>
          <p:cNvPicPr/>
          <p:nvPr/>
        </p:nvPicPr>
        <p:blipFill>
          <a:blip r:embed="rId2"/>
          <a:srcRect l="26438" t="79625" r="67762" b="15944"/>
          <a:stretch>
            <a:fillRect/>
          </a:stretch>
        </p:blipFill>
        <p:spPr bwMode="auto">
          <a:xfrm>
            <a:off x="8018875" y="0"/>
            <a:ext cx="1125125" cy="37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646553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ภาพนิ่ง 1"/>
          <p:cNvSpPr txBox="1">
            <a:spLocks/>
          </p:cNvSpPr>
          <p:nvPr/>
        </p:nvSpPr>
        <p:spPr>
          <a:xfrm>
            <a:off x="8285560" y="4881563"/>
            <a:ext cx="972740" cy="273844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th-TH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9pPr>
          </a:lstStyle>
          <a:p>
            <a:pPr defTabSz="685800">
              <a:defRPr/>
            </a:pPr>
            <a:fld id="{0D52C915-331E-4E4D-AB29-04E23E9E52F8}" type="slidenum">
              <a:rPr lang="en-US" sz="1350">
                <a:solidFill>
                  <a:schemeClr val="tx1"/>
                </a:solidFill>
              </a:rPr>
              <a:pPr defTabSz="685800">
                <a:defRPr/>
              </a:pPr>
              <a:t>22</a:t>
            </a:fld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87624" y="1258886"/>
            <a:ext cx="7848872" cy="3617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/>
          <a:p>
            <a:pPr lvl="0" algn="thaiDist"/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 7 ให้ผู้ได้รับใบอนุญาตเป็นผู้ประกอบวิชาชีพวิศวกรรมควบคุม สาขาวิศวกรรมสิ่งแวดล้อม  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ระดับภาคีวิศวกร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ประกอบวิชาชีพวิศวกรรมควบคุม  สาขาวิศวกรรมสิ่งแวดล้อม 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lvl="0" algn="thaiDist"/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ได้เฉพาะงาน ประเภทและขนาด 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ดังนี้ </a:t>
            </a:r>
          </a:p>
          <a:p>
            <a:pPr lvl="0" algn="thaiDist" defTabSz="720725"/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	(1) งานออกแบบและคำนวณ  </a:t>
            </a:r>
          </a:p>
          <a:p>
            <a:pPr lvl="0" algn="thaiDist" defTabSz="717550"/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		(ก) ระบบประปาที่มีอัตรากำลังผลิตสูงสุดไม่เกิน 1</a:t>
            </a:r>
            <a:r>
              <a:rPr lang="en-US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,000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ลูกบาศก์เมตรต่อวัน  </a:t>
            </a:r>
          </a:p>
          <a:p>
            <a:pPr lvl="0" algn="thaiDist" defTabSz="717550"/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		(ข) ระบบน้ำสะอาดสำหรับ</a:t>
            </a:r>
          </a:p>
          <a:p>
            <a:pPr lvl="0" algn="thaiDist" defTabSz="719138"/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			1) ชุมชน หรืออาคารที่มีอัตราการผลิต หรืออัตราการจ่ายน้ำไม่เกิน 100 ลูกบาศก์เมตรต่อวัน</a:t>
            </a:r>
          </a:p>
          <a:p>
            <a:pPr lvl="0" algn="thaiDist" defTabSz="719138"/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			2) โรงงานตามกฎหมายว่าด้วยโรงงานที่มีอัตราจ่ายน้ำสูงสุดไม่เกิน  </a:t>
            </a:r>
          </a:p>
          <a:p>
            <a:pPr lvl="0" algn="thaiDist"/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100  ลูกบาศก์เมตรต่อวัน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79CF7FC-58C9-CF91-65D8-CEA739ED134A}"/>
              </a:ext>
            </a:extLst>
          </p:cNvPr>
          <p:cNvSpPr txBox="1">
            <a:spLocks/>
          </p:cNvSpPr>
          <p:nvPr/>
        </p:nvSpPr>
        <p:spPr>
          <a:xfrm>
            <a:off x="1547664" y="7749"/>
            <a:ext cx="6543219" cy="11881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71321" tIns="35661" rIns="71321" bIns="35661" rtlCol="0" anchor="ctr">
            <a:normAutofit fontScale="77500" lnSpcReduction="20000"/>
          </a:bodyPr>
          <a:lstStyle>
            <a:lvl1pPr marL="0" indent="0" algn="l" defTabSz="713214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34911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1518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8125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4732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61339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17946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74553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031160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ข้อบังคับสภาวิศวกร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ว่าด้วยหลักเกณฑ์และคุณสมบัติของผู้ประกอบวิชาชีพวิศวกรรมควบคุมแต่ละระดับ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สาขาวิศวกรรมสิ่งแวดล้อม พ.ศ. 2566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578216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ภาพนิ่ง 1"/>
          <p:cNvSpPr txBox="1">
            <a:spLocks/>
          </p:cNvSpPr>
          <p:nvPr/>
        </p:nvSpPr>
        <p:spPr>
          <a:xfrm>
            <a:off x="8285560" y="4881563"/>
            <a:ext cx="972740" cy="273844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th-TH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9pPr>
          </a:lstStyle>
          <a:p>
            <a:pPr defTabSz="685800">
              <a:defRPr/>
            </a:pPr>
            <a:fld id="{0D52C915-331E-4E4D-AB29-04E23E9E52F8}" type="slidenum">
              <a:rPr lang="en-US" sz="1350">
                <a:solidFill>
                  <a:schemeClr val="tx1"/>
                </a:solidFill>
              </a:rPr>
              <a:pPr defTabSz="685800">
                <a:defRPr/>
              </a:pPr>
              <a:t>23</a:t>
            </a:fld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59632" y="1282826"/>
            <a:ext cx="7647811" cy="31611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/>
          <a:p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(ค) ระบบน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้ำ</a:t>
            </a:r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เสียสำหรับ</a:t>
            </a:r>
          </a:p>
          <a:p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1) ชุมชนหรืออาคารที่สามารถรองรับน้ำเสียในอัตรากำลังสูงสุดไม่เกิน </a:t>
            </a:r>
          </a:p>
          <a:p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ลูกบาศก์เมตรต่อวัน </a:t>
            </a:r>
          </a:p>
          <a:p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</a:t>
            </a:r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 โรงงานตามกฎหมายว่าด้วยโร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</a:t>
            </a:r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งานที่มีระบบน้ำเสียสูงสุดไม่เกิน </a:t>
            </a:r>
          </a:p>
          <a:p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ลูกบาศก์เมตรต่อวัน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(ง) ระบบการนำน้ำทิ้งกลับมาใช้ใหม่สำหรับ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1) ชุมชนหรืออาคารที่สามารถรองรับน้ำทิ้งในอัตรากำลังสูงสุดไม่เกิน  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100 ลูกบาศก์เมตรต่อวัน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2) โรงงานตามกฎหมายว่าด้วยโรงงานที่มีระบบการนำน้ำทิ้งกลับมาใช้ใหม่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สูงสุดไม่เกิน 100 ลูกบาศก์เมตรต่อวัน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itchFamily="34" charset="-34"/>
            </a:endParaRPr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EFF84EF0-D143-A45C-39D0-DB8EF8DC7D96}"/>
              </a:ext>
            </a:extLst>
          </p:cNvPr>
          <p:cNvSpPr txBox="1">
            <a:spLocks/>
          </p:cNvSpPr>
          <p:nvPr/>
        </p:nvSpPr>
        <p:spPr>
          <a:xfrm>
            <a:off x="1845205" y="87474"/>
            <a:ext cx="6543219" cy="11881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71321" tIns="35661" rIns="71321" bIns="35661" rtlCol="0" anchor="ctr">
            <a:normAutofit fontScale="77500" lnSpcReduction="20000"/>
          </a:bodyPr>
          <a:lstStyle>
            <a:lvl1pPr marL="0" indent="0" algn="l" defTabSz="713214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34911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1518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8125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4732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61339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17946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74553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031160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ข้อบังคับสภาวิศวกร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ว่าด้วยหลักเกณฑ์และคุณสมบัติของผู้ประกอบวิชาชีพวิศวกรรมควบคุมแต่ละระดับ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สาขาวิศวกรรมสิ่งแวดล้อม พ.ศ. 2566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517486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97663369-E85A-8408-05A6-F45E86D4BB3C}"/>
              </a:ext>
            </a:extLst>
          </p:cNvPr>
          <p:cNvSpPr txBox="1">
            <a:spLocks/>
          </p:cNvSpPr>
          <p:nvPr/>
        </p:nvSpPr>
        <p:spPr>
          <a:xfrm>
            <a:off x="1845205" y="87474"/>
            <a:ext cx="6543219" cy="11881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71321" tIns="35661" rIns="71321" bIns="35661" rtlCol="0" anchor="ctr">
            <a:normAutofit fontScale="77500" lnSpcReduction="20000"/>
          </a:bodyPr>
          <a:lstStyle>
            <a:lvl1pPr marL="0" indent="0" algn="l" defTabSz="713214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34911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1518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8125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4732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61339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17946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74553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031160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ข้อบังคับสภาวิศวกร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ว่าด้วยหลักเกณฑ์และคุณสมบัติของผู้ประกอบวิชาชีพวิศวกรรมควบคุมแต่ละระดับ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สาขาวิศวกรรมสิ่งแวดล้อม พ.ศ. 2566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9B93222-780E-9BC7-B4C2-1F766F39A8DF}"/>
              </a:ext>
            </a:extLst>
          </p:cNvPr>
          <p:cNvSpPr txBox="1">
            <a:spLocks/>
          </p:cNvSpPr>
          <p:nvPr/>
        </p:nvSpPr>
        <p:spPr>
          <a:xfrm>
            <a:off x="1259632" y="1282826"/>
            <a:ext cx="7647811" cy="31611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(ฉ) ระบบควบคุมมลพิษทางอากาศของสถานที่ที่มีแหล่งกำเนิดมลพิษตามกฎหมาย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ว่าด้วยการส่งเสริมและรักษาคุณภาพสิ่งแวดล้อมแห่งชาติที่มีปริมาตรการระบายอากาศ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ไม่เกิน  900  ลูกบาศก์เมตรต่อชั่วโมง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(ช) ระบบการจัดการขยะมูลฝอยในสถานที่ ดังนี้  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	1) ชุมชนที่มีปริมาณขยะมูลฝอยไม่เกิน  10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,000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  กิโลกรัมต่อวัน</a:t>
            </a: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	2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) โรงงาน  อาคารสาธารณะ  หรืออาคารขนาดใหญ่ที่มีปริมาณขยะมูลฝอย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itchFamily="34" charset="-34"/>
            </a:endParaRP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ไม่เกิน 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4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000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  กิโลกรัมต่อวัน </a:t>
            </a:r>
          </a:p>
        </p:txBody>
      </p:sp>
      <p:sp>
        <p:nvSpPr>
          <p:cNvPr id="2" name="ตัวแทนหมายเลขภาพนิ่ง 1">
            <a:extLst>
              <a:ext uri="{FF2B5EF4-FFF2-40B4-BE49-F238E27FC236}">
                <a16:creationId xmlns:a16="http://schemas.microsoft.com/office/drawing/2014/main" id="{1D4EC80A-F93F-1F35-963A-30404DEBD5FF}"/>
              </a:ext>
            </a:extLst>
          </p:cNvPr>
          <p:cNvSpPr txBox="1">
            <a:spLocks/>
          </p:cNvSpPr>
          <p:nvPr/>
        </p:nvSpPr>
        <p:spPr>
          <a:xfrm>
            <a:off x="8285560" y="4881563"/>
            <a:ext cx="972740" cy="273844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th-TH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9pPr>
          </a:lstStyle>
          <a:p>
            <a:pPr defTabSz="685800">
              <a:defRPr/>
            </a:pPr>
            <a:fld id="{0D52C915-331E-4E4D-AB29-04E23E9E52F8}" type="slidenum">
              <a:rPr lang="en-US" sz="1350">
                <a:solidFill>
                  <a:schemeClr val="tx1"/>
                </a:solidFill>
              </a:rPr>
              <a:pPr defTabSz="685800">
                <a:defRPr/>
              </a:pPr>
              <a:t>24</a:t>
            </a:fld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7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330F2-D229-D547-4C42-B726E8055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D3C3DB5A-D1FE-59F8-6D11-DB47C2D734C0}"/>
              </a:ext>
            </a:extLst>
          </p:cNvPr>
          <p:cNvSpPr txBox="1">
            <a:spLocks/>
          </p:cNvSpPr>
          <p:nvPr/>
        </p:nvSpPr>
        <p:spPr>
          <a:xfrm>
            <a:off x="1845205" y="87474"/>
            <a:ext cx="6543219" cy="11881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71321" tIns="35661" rIns="71321" bIns="35661" rtlCol="0" anchor="ctr">
            <a:normAutofit fontScale="77500" lnSpcReduction="20000"/>
          </a:bodyPr>
          <a:lstStyle>
            <a:lvl1pPr marL="0" indent="0" algn="l" defTabSz="713214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34911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1518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8125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4732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61339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17946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74553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031160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ข้อบังคับสภาวิศวกร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ว่าด้วยหลักเกณฑ์และคุณสมบัติของผู้ประกอบวิชาชีพวิศวกรรมควบคุมแต่ละระดับ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สาขาวิศวกรรมสิ่งแวดล้อม พ.ศ. 2566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C860A44-C43E-4EEB-FCF6-7FC70D032A02}"/>
              </a:ext>
            </a:extLst>
          </p:cNvPr>
          <p:cNvSpPr txBox="1">
            <a:spLocks/>
          </p:cNvSpPr>
          <p:nvPr/>
        </p:nvSpPr>
        <p:spPr>
          <a:xfrm>
            <a:off x="1259632" y="1282826"/>
            <a:ext cx="7776864" cy="31611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		(ซ) ระบบดับเพลิงหรือป้องกันอัคคีภัยที่มีมูลค่ารวมตั้งแต่สามล้านบาทต่อระบบขึ้นไปหรือที่มีพื้นที่ป้องกันอัคคีภัยไม่เกิน 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4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000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 ตารางเมตร  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		(ฌ) ระบบน้ำบาดาลหรือระบบเติมน้ำลงในชั้นน้ำบาดาล ที่มีปริมาณไม่เกิน 2,000  ลูกบาศก์เมตรต่อวัน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		(ฏ) การประเมินผลกระทบสิ่งแวดล้อมตามกฎหมายว่าด้วยการส่งเสริมและรักษาคุณภาพสิ่งแวดล้อมแห่งชาติที่เกี่ยวข้องกับงานวิศวกรรรมสาขาวิศวกรรมสิ่งแวดล้อมทุกขนาด</a:t>
            </a:r>
          </a:p>
        </p:txBody>
      </p:sp>
      <p:sp>
        <p:nvSpPr>
          <p:cNvPr id="2" name="ตัวแทนหมายเลขภาพนิ่ง 1">
            <a:extLst>
              <a:ext uri="{FF2B5EF4-FFF2-40B4-BE49-F238E27FC236}">
                <a16:creationId xmlns:a16="http://schemas.microsoft.com/office/drawing/2014/main" id="{CAB677CA-5D7C-ACC9-A382-846CAFD51F6C}"/>
              </a:ext>
            </a:extLst>
          </p:cNvPr>
          <p:cNvSpPr txBox="1">
            <a:spLocks/>
          </p:cNvSpPr>
          <p:nvPr/>
        </p:nvSpPr>
        <p:spPr>
          <a:xfrm>
            <a:off x="8285560" y="4881563"/>
            <a:ext cx="972740" cy="273844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th-TH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9pPr>
          </a:lstStyle>
          <a:p>
            <a:pPr defTabSz="685800">
              <a:defRPr/>
            </a:pPr>
            <a:fld id="{0D52C915-331E-4E4D-AB29-04E23E9E52F8}" type="slidenum">
              <a:rPr lang="en-US" sz="1350">
                <a:solidFill>
                  <a:schemeClr val="tx1"/>
                </a:solidFill>
              </a:rPr>
              <a:pPr defTabSz="685800">
                <a:defRPr/>
              </a:pPr>
              <a:t>25</a:t>
            </a:fld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60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4BDEF-6410-D982-46A9-455D92FF0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32" y="1419623"/>
            <a:ext cx="7560840" cy="2343720"/>
          </a:xfrm>
        </p:spPr>
        <p:txBody>
          <a:bodyPr>
            <a:noAutofit/>
          </a:bodyPr>
          <a:lstStyle/>
          <a:p>
            <a:pPr defTabSz="357188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400" b="1" i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(2) งานควบคุมการสร้างหรือการผลิต งานพิจารณาตรวจสอบ หรืองานอ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ำ</a:t>
            </a:r>
            <a:r>
              <a:rPr lang="th-TH" sz="2400" b="1" i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นวยการใช้ ทุกประเภทและทุกขนาด</a:t>
            </a:r>
          </a:p>
          <a:p>
            <a:pPr defTabSz="404813"/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ข้อ 8 ให้ผู้ได้รับใบอนุญาตเป็นผู้ประกอบวิชาชีพวิศวกรรมควบคุม สาขาวิศวกรรม</a:t>
            </a:r>
          </a:p>
          <a:p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สิ่งแวดล้อม ระดับภาคีวิศวกรพิเศษ ประกอบวิชาชีพวิศวกรรมควบคุม สาขาวิศวกรรมสิ่งแวดล้อมได้ ตามงาน ประเภท และขนาดที่ระบุไว้ในใบอนุญาต</a:t>
            </a:r>
          </a:p>
          <a:p>
            <a:pPr defTabSz="446088"/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24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ในกรณีที่ต้องมีการวินิจฉัยชี้ขาดหลักเกณฑ์และคุณสมบัติของผู้ประกอบวิชาชีพวิศวกรรมควบคุมแต่ละระดับ สาขาวิศวกรรมสิ่งแวดล้อม ตามข้อบังคับนี้ ให้คณะกรรมการสภาวิศวกรเป็นผู้วินิจฉัยชี้ขาด คำวินิจฉัยชี้ขาดของคณะกรรมการสภาวิศวกรให้เป็นที่สุด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3AB52EAF-0DC6-B4C4-23DA-D95413F0538D}"/>
              </a:ext>
            </a:extLst>
          </p:cNvPr>
          <p:cNvSpPr txBox="1">
            <a:spLocks/>
          </p:cNvSpPr>
          <p:nvPr/>
        </p:nvSpPr>
        <p:spPr>
          <a:xfrm>
            <a:off x="1845205" y="87474"/>
            <a:ext cx="6543219" cy="11881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71321" tIns="35661" rIns="71321" bIns="35661" rtlCol="0" anchor="ctr">
            <a:normAutofit fontScale="77500" lnSpcReduction="20000"/>
          </a:bodyPr>
          <a:lstStyle>
            <a:lvl1pPr marL="0" indent="0" algn="l" defTabSz="713214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34911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1518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8125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4732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61339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17946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74553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031160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ข้อบังคับสภาวิศวกร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ว่าด้วยหลักเกณฑ์และคุณสมบัติของผู้ประกอบวิชาชีพวิศวกรรมควบคุมแต่ละระดับ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สาขาวิศวกรรมสิ่งแวดล้อม พ.ศ. 2566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ตัวแทนหมายเลขภาพนิ่ง 1">
            <a:extLst>
              <a:ext uri="{FF2B5EF4-FFF2-40B4-BE49-F238E27FC236}">
                <a16:creationId xmlns:a16="http://schemas.microsoft.com/office/drawing/2014/main" id="{A2D02ECA-3E36-656A-7AE5-E20E127A703C}"/>
              </a:ext>
            </a:extLst>
          </p:cNvPr>
          <p:cNvSpPr txBox="1">
            <a:spLocks/>
          </p:cNvSpPr>
          <p:nvPr/>
        </p:nvSpPr>
        <p:spPr>
          <a:xfrm>
            <a:off x="8285560" y="4881563"/>
            <a:ext cx="972740" cy="273844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th-TH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9pPr>
          </a:lstStyle>
          <a:p>
            <a:pPr defTabSz="685800">
              <a:defRPr/>
            </a:pPr>
            <a:fld id="{0D52C915-331E-4E4D-AB29-04E23E9E52F8}" type="slidenum">
              <a:rPr lang="en-US" sz="1350">
                <a:solidFill>
                  <a:schemeClr val="tx1"/>
                </a:solidFill>
              </a:rPr>
              <a:pPr defTabSz="685800">
                <a:defRPr/>
              </a:pPr>
              <a:t>26</a:t>
            </a:fld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3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4BDEF-6410-D982-46A9-455D92FF0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32" y="1419623"/>
            <a:ext cx="7488832" cy="2343720"/>
          </a:xfrm>
        </p:spPr>
        <p:txBody>
          <a:bodyPr>
            <a:noAutofit/>
          </a:bodyPr>
          <a:lstStyle/>
          <a:p>
            <a:pPr defTabSz="357188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ข้อ 10 ผู้ได้รับใบอนุญาตประกอบวิชาชีพวิศวกรรมควบคุม ซึ่งประกอบวิชาชีพวิศวกรรมควบคุมตามระดับ  และสาขาที่ระบุไว้ในใบอนุญาต  ภายในข้อกำหนดและเงื่อนไขตามกฎกระทรวงกำหนดสาขาวิชาชีพวิศวกรรมและวิชาชีพวิศวกรรมควบคุม  </a:t>
            </a:r>
            <a:b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 2550 อยู่ก่อนวันที่ข้อบังคับนี้ มีผลใช้บังคับให้ผู้นั้นประกอบการงานนั้นต่อไปได้จนกว่างานจะแล้วเสร็จ  ทั้งนี้  ไม่เกินสามปีนับแต่วันที่ข้อบังคับนี้ใช้บังคับ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3AB52EAF-0DC6-B4C4-23DA-D95413F0538D}"/>
              </a:ext>
            </a:extLst>
          </p:cNvPr>
          <p:cNvSpPr txBox="1">
            <a:spLocks/>
          </p:cNvSpPr>
          <p:nvPr/>
        </p:nvSpPr>
        <p:spPr>
          <a:xfrm>
            <a:off x="1845205" y="87474"/>
            <a:ext cx="6543219" cy="11881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71321" tIns="35661" rIns="71321" bIns="35661" rtlCol="0" anchor="ctr">
            <a:normAutofit fontScale="77500" lnSpcReduction="20000"/>
          </a:bodyPr>
          <a:lstStyle>
            <a:lvl1pPr marL="0" indent="0" algn="l" defTabSz="713214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34911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1518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8125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4732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61339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17946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74553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031160" indent="-178304" algn="l" defTabSz="713214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ข้อบังคับสภาวิศวกร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ว่าด้วยหลักเกณฑ์และคุณสมบัติของผู้ประกอบวิชาชีพวิศวกรรมควบคุมแต่ละระดับ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สาขาวิศวกรรมสิ่งแวดล้อม พ.ศ. 2566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ตัวแทนหมายเลขภาพนิ่ง 1">
            <a:extLst>
              <a:ext uri="{FF2B5EF4-FFF2-40B4-BE49-F238E27FC236}">
                <a16:creationId xmlns:a16="http://schemas.microsoft.com/office/drawing/2014/main" id="{FCE3C999-17F9-88F0-F1F5-14A1E1753D95}"/>
              </a:ext>
            </a:extLst>
          </p:cNvPr>
          <p:cNvSpPr txBox="1">
            <a:spLocks/>
          </p:cNvSpPr>
          <p:nvPr/>
        </p:nvSpPr>
        <p:spPr>
          <a:xfrm>
            <a:off x="8285560" y="4881563"/>
            <a:ext cx="972740" cy="273844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th-TH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9pPr>
          </a:lstStyle>
          <a:p>
            <a:pPr defTabSz="685800">
              <a:defRPr/>
            </a:pPr>
            <a:fld id="{0D52C915-331E-4E4D-AB29-04E23E9E52F8}" type="slidenum">
              <a:rPr lang="en-US" sz="1350">
                <a:solidFill>
                  <a:schemeClr val="tx1"/>
                </a:solidFill>
              </a:rPr>
              <a:pPr defTabSz="685800">
                <a:defRPr/>
              </a:pPr>
              <a:t>27</a:t>
            </a:fld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08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D21DB5-F128-47B3-AB38-3E4001468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340" y="107139"/>
            <a:ext cx="6102678" cy="118813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สรุปความสามารถในการประกอบวิชาชีพวิศวกรรมควบคุม</a:t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สาขาวิศวกรรมสิ่งแวดล้อม ตามระดับใบอนุญาต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แทนหมายเลขภาพนิ่ง 1"/>
          <p:cNvSpPr txBox="1">
            <a:spLocks/>
          </p:cNvSpPr>
          <p:nvPr/>
        </p:nvSpPr>
        <p:spPr>
          <a:xfrm>
            <a:off x="8285560" y="4881563"/>
            <a:ext cx="972740" cy="273844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th-TH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9pPr>
          </a:lstStyle>
          <a:p>
            <a:pPr defTabSz="685800">
              <a:defRPr/>
            </a:pPr>
            <a:fld id="{0D52C915-331E-4E4D-AB29-04E23E9E52F8}" type="slidenum">
              <a:rPr lang="en-US" sz="1350">
                <a:solidFill>
                  <a:schemeClr val="tx1"/>
                </a:solidFill>
              </a:rPr>
              <a:pPr defTabSz="685800">
                <a:defRPr/>
              </a:pPr>
              <a:t>28</a:t>
            </a:fld>
            <a:endParaRPr lang="en-US" sz="135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774101"/>
              </p:ext>
            </p:extLst>
          </p:nvPr>
        </p:nvGraphicFramePr>
        <p:xfrm>
          <a:off x="1732339" y="1393023"/>
          <a:ext cx="6161529" cy="36195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9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2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675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ลักษณะงานของวิชาชีพ</a:t>
                      </a:r>
                      <a:endParaRPr lang="th-TH" sz="1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34290" marB="34290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แยกตามระดับใบอนุญาต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5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6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วิศวกรรมควบคุม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วุฒิวิศวกร</a:t>
                      </a:r>
                      <a:endParaRPr lang="th-TH" sz="1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สามัญวิศวกร</a:t>
                      </a:r>
                      <a:endParaRPr lang="th-TH" sz="1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ภาคีวิศวกร</a:t>
                      </a:r>
                      <a:endParaRPr lang="th-TH" sz="1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3285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th-TH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งานให้คำปรึกษา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th-TH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งานวางโครงการ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th-TH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งานออกแบบและคำนวณ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r>
                        <a:rPr lang="th-TH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.    </a:t>
                      </a:r>
                      <a:r>
                        <a:rPr lang="en-US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งานควบคุมการสร้าง</a:t>
                      </a:r>
                      <a:br>
                        <a:rPr lang="en-US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        </a:t>
                      </a:r>
                      <a:r>
                        <a:rPr lang="th-TH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หรือการผลิต</a:t>
                      </a:r>
                    </a:p>
                    <a:p>
                      <a:pPr marL="457200" indent="-457200">
                        <a:buAutoNum type="arabicPeriod" startAt="5"/>
                      </a:pPr>
                      <a:r>
                        <a:rPr lang="th-TH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งานพิจารณาตรวจสอบ</a:t>
                      </a:r>
                    </a:p>
                    <a:p>
                      <a:pPr marL="457200" indent="-457200">
                        <a:buAutoNum type="arabicPeriod" startAt="5"/>
                      </a:pPr>
                      <a:r>
                        <a:rPr lang="th-TH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งานอำนวยการใช้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√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√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√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√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√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√</a:t>
                      </a:r>
                      <a:endParaRPr lang="th-TH" sz="1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√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√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√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√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√</a:t>
                      </a:r>
                      <a:endParaRPr lang="th-TH" sz="1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7132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(ทำได้ 4 ประเภทและขนาดตามกำหนด)</a:t>
                      </a:r>
                    </a:p>
                    <a:p>
                      <a:pPr marL="0" marR="0" lvl="0" indent="0" algn="ctr" defTabSz="7132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√</a:t>
                      </a:r>
                    </a:p>
                    <a:p>
                      <a:pPr algn="ctr"/>
                      <a:endParaRPr lang="en-US" sz="18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√</a:t>
                      </a:r>
                    </a:p>
                    <a:p>
                      <a:pPr algn="ctr"/>
                      <a:endParaRPr lang="th-TH" sz="18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√</a:t>
                      </a:r>
                    </a:p>
                    <a:p>
                      <a:pPr algn="ctr"/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√</a:t>
                      </a:r>
                      <a:endParaRPr lang="th-TH" sz="1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 gridSpan="4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หมายเหตุ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:</a:t>
                      </a:r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ระดับภาคีวิศวกรพิเศษ ทำได้ตามงาน ประเภทและขนาดที่ระบุไว้ในใบอนุญาต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5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5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5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รูปภาพ 5"/>
          <p:cNvPicPr/>
          <p:nvPr/>
        </p:nvPicPr>
        <p:blipFill>
          <a:blip r:embed="rId2"/>
          <a:srcRect l="26438" t="79625" r="67762" b="15944"/>
          <a:stretch>
            <a:fillRect/>
          </a:stretch>
        </p:blipFill>
        <p:spPr bwMode="auto">
          <a:xfrm>
            <a:off x="8018875" y="0"/>
            <a:ext cx="1125125" cy="37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5302278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28850"/>
            <a:ext cx="9144000" cy="677401"/>
          </a:xfrm>
          <a:prstGeom prst="rect">
            <a:avLst/>
          </a:prstGeom>
          <a:solidFill>
            <a:schemeClr val="bg1"/>
          </a:solidFill>
        </p:spPr>
        <p:txBody>
          <a:bodyPr wrap="square" lIns="87920" tIns="43960" rIns="87920" bIns="43960" rtlCol="0">
            <a:spAutoFit/>
          </a:bodyPr>
          <a:lstStyle/>
          <a:p>
            <a:pPr algn="ctr"/>
            <a:r>
              <a:rPr lang="en-US" sz="3825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8877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Down 6">
            <a:extLst>
              <a:ext uri="{FF2B5EF4-FFF2-40B4-BE49-F238E27FC236}">
                <a16:creationId xmlns:a16="http://schemas.microsoft.com/office/drawing/2014/main" id="{BBDB29C2-5FAA-FA15-9994-85F98129D942}"/>
              </a:ext>
            </a:extLst>
          </p:cNvPr>
          <p:cNvSpPr/>
          <p:nvPr/>
        </p:nvSpPr>
        <p:spPr>
          <a:xfrm>
            <a:off x="1430338" y="1498600"/>
            <a:ext cx="595312" cy="285750"/>
          </a:xfrm>
          <a:prstGeom prst="downArrow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321" tIns="35661" rIns="71321" bIns="35661" anchor="ctr"/>
          <a:lstStyle/>
          <a:p>
            <a:pPr algn="ctr" defTabSz="7132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155" name="Title 1">
            <a:extLst>
              <a:ext uri="{FF2B5EF4-FFF2-40B4-BE49-F238E27FC236}">
                <a16:creationId xmlns:a16="http://schemas.microsoft.com/office/drawing/2014/main" id="{18DEB778-E8E3-8B6E-F44C-7F9FAE342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215900"/>
            <a:ext cx="6913512" cy="765175"/>
          </a:xfrm>
        </p:spPr>
        <p:txBody>
          <a:bodyPr/>
          <a:lstStyle/>
          <a:p>
            <a:pPr algn="ctr" eaLnBrk="1" hangingPunct="1"/>
            <a:r>
              <a:rPr lang="th-TH" alt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การประกอบวิชาชีพวิศวกรรม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8228FCFC-4EB5-5034-8582-7FE23BD2E307}"/>
              </a:ext>
            </a:extLst>
          </p:cNvPr>
          <p:cNvSpPr/>
          <p:nvPr/>
        </p:nvSpPr>
        <p:spPr>
          <a:xfrm>
            <a:off x="323850" y="1017588"/>
            <a:ext cx="2808288" cy="485775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1" tIns="35661" rIns="71321" bIns="35661" anchor="ctr"/>
          <a:lstStyle/>
          <a:p>
            <a:pPr algn="ctr" defTabSz="7132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พรบ.วิศวกร พ.ศ. 2542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73952B-C4CF-DBBB-F72A-D683AAE943F3}"/>
              </a:ext>
            </a:extLst>
          </p:cNvPr>
          <p:cNvSpPr/>
          <p:nvPr/>
        </p:nvSpPr>
        <p:spPr>
          <a:xfrm>
            <a:off x="665163" y="1793875"/>
            <a:ext cx="2125662" cy="4937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1" tIns="35661" rIns="71321" bIns="35661" anchor="ctr"/>
          <a:lstStyle/>
          <a:p>
            <a:pPr algn="ctr" defTabSz="7132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สภาวิศวกร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CCF22-886E-F466-6EF7-DF253003F3B8}"/>
              </a:ext>
            </a:extLst>
          </p:cNvPr>
          <p:cNvSpPr/>
          <p:nvPr/>
        </p:nvSpPr>
        <p:spPr>
          <a:xfrm>
            <a:off x="665163" y="2503488"/>
            <a:ext cx="2125662" cy="3730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1" tIns="35661" rIns="71321" bIns="35661" anchor="ctr"/>
          <a:lstStyle/>
          <a:p>
            <a:pPr algn="ctr" defTabSz="7132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งานวิศวกรรม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E3CC5E-AF21-C3FA-E049-C4775E8D2A69}"/>
              </a:ext>
            </a:extLst>
          </p:cNvPr>
          <p:cNvSpPr/>
          <p:nvPr/>
        </p:nvSpPr>
        <p:spPr>
          <a:xfrm>
            <a:off x="4402138" y="1476375"/>
            <a:ext cx="4419600" cy="112871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321" tIns="35661" rIns="71321" bIns="35661" anchor="ctr"/>
          <a:lstStyle/>
          <a:p>
            <a:pPr algn="ctr" defTabSz="7132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 </a:t>
            </a: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มีสถานะเป็นนิติบุคคล </a:t>
            </a:r>
          </a:p>
          <a:p>
            <a:pPr algn="ctr" defTabSz="7132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ทำหน้าที่ออกใบอนุญาต พักใช้ใบอนุญาต/เพิกถอนใบอนุญาต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algn="ctr" defTabSz="7132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การรับรองปริญญา ในการประกอบวิชาชีพวิศวกรรมควบคุมฯ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02236-6F4F-CB26-1CED-7EA52E67FD80}"/>
              </a:ext>
            </a:extLst>
          </p:cNvPr>
          <p:cNvSpPr/>
          <p:nvPr/>
        </p:nvSpPr>
        <p:spPr>
          <a:xfrm>
            <a:off x="2276475" y="2987675"/>
            <a:ext cx="2125663" cy="3730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1" tIns="35661" rIns="71321" bIns="35661" anchor="ctr"/>
          <a:lstStyle/>
          <a:p>
            <a:pPr algn="ctr" defTabSz="7132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งานวิศวกรรมควบคุม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B5D668-C1D1-98B4-4143-D9F80C256A16}"/>
              </a:ext>
            </a:extLst>
          </p:cNvPr>
          <p:cNvSpPr/>
          <p:nvPr/>
        </p:nvSpPr>
        <p:spPr>
          <a:xfrm flipH="1">
            <a:off x="665163" y="4383088"/>
            <a:ext cx="2125662" cy="5619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321" tIns="35661" rIns="71321" bIns="35661" anchor="ctr"/>
          <a:lstStyle/>
          <a:p>
            <a:pPr algn="ctr" defTabSz="7132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งานวิศวกรรมไม่ควบคุม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6F65335-962E-E47A-FCAB-6A2E3F497553}"/>
              </a:ext>
            </a:extLst>
          </p:cNvPr>
          <p:cNvCxnSpPr>
            <a:cxnSpLocks/>
            <a:stCxn id="11" idx="2"/>
            <a:endCxn id="17" idx="0"/>
          </p:cNvCxnSpPr>
          <p:nvPr/>
        </p:nvCxnSpPr>
        <p:spPr>
          <a:xfrm rot="5400000">
            <a:off x="973931" y="3629819"/>
            <a:ext cx="1506538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D7ED85E6-FCCE-A952-4DB0-765BBABEE783}"/>
              </a:ext>
            </a:extLst>
          </p:cNvPr>
          <p:cNvCxnSpPr>
            <a:cxnSpLocks/>
            <a:stCxn id="11" idx="2"/>
          </p:cNvCxnSpPr>
          <p:nvPr/>
        </p:nvCxnSpPr>
        <p:spPr>
          <a:xfrm rot="16200000" flipH="1">
            <a:off x="1868488" y="2735262"/>
            <a:ext cx="266700" cy="549275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61B6E10F-A342-F021-5100-74F1DF7DDB10}"/>
              </a:ext>
            </a:extLst>
          </p:cNvPr>
          <p:cNvCxnSpPr>
            <a:cxnSpLocks/>
            <a:stCxn id="12" idx="1"/>
            <a:endCxn id="8" idx="3"/>
          </p:cNvCxnSpPr>
          <p:nvPr/>
        </p:nvCxnSpPr>
        <p:spPr>
          <a:xfrm rot="10800000" flipV="1">
            <a:off x="2790825" y="2041525"/>
            <a:ext cx="1611313" cy="0"/>
          </a:xfrm>
          <a:prstGeom prst="bentConnector3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8C0C393-0EBA-D8D1-4335-4CD5845BC579}"/>
              </a:ext>
            </a:extLst>
          </p:cNvPr>
          <p:cNvSpPr/>
          <p:nvPr/>
        </p:nvSpPr>
        <p:spPr>
          <a:xfrm>
            <a:off x="3690938" y="3433763"/>
            <a:ext cx="2124075" cy="3730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1" tIns="35661" rIns="71321" bIns="35661" anchor="ctr"/>
          <a:lstStyle/>
          <a:p>
            <a:pPr algn="ctr" defTabSz="7132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ใบประกอบวิชาชีพ</a:t>
            </a: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73707E34-9A75-B13B-C06E-32C855F62ACB}"/>
              </a:ext>
            </a:extLst>
          </p:cNvPr>
          <p:cNvCxnSpPr>
            <a:cxnSpLocks/>
            <a:stCxn id="15" idx="2"/>
            <a:endCxn id="36" idx="1"/>
          </p:cNvCxnSpPr>
          <p:nvPr/>
        </p:nvCxnSpPr>
        <p:spPr>
          <a:xfrm rot="16200000" flipH="1">
            <a:off x="3385345" y="3313906"/>
            <a:ext cx="258762" cy="352425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5F97734A-2675-8768-DD72-369D97399BA7}"/>
              </a:ext>
            </a:extLst>
          </p:cNvPr>
          <p:cNvSpPr/>
          <p:nvPr/>
        </p:nvSpPr>
        <p:spPr>
          <a:xfrm>
            <a:off x="3690938" y="3981450"/>
            <a:ext cx="2124075" cy="3730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1" tIns="35661" rIns="71321" bIns="35661" anchor="ctr"/>
          <a:lstStyle/>
          <a:p>
            <a:pPr algn="ctr" defTabSz="7132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งานวิศวกรรม 7 สาขา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DC55197-749B-F736-854A-268E24CC7E14}"/>
              </a:ext>
            </a:extLst>
          </p:cNvPr>
          <p:cNvSpPr/>
          <p:nvPr/>
        </p:nvSpPr>
        <p:spPr>
          <a:xfrm>
            <a:off x="6224588" y="3446463"/>
            <a:ext cx="2611437" cy="3730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321" tIns="35661" rIns="71321" bIns="35661" anchor="ctr"/>
          <a:lstStyle/>
          <a:p>
            <a:pPr algn="ctr" defTabSz="7132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บุคคลธรรมดา/นิติบุคคล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C380190-CA77-A6DD-DF7B-97B218B9B3AA}"/>
              </a:ext>
            </a:extLst>
          </p:cNvPr>
          <p:cNvSpPr/>
          <p:nvPr/>
        </p:nvSpPr>
        <p:spPr>
          <a:xfrm>
            <a:off x="6224588" y="3889375"/>
            <a:ext cx="2611437" cy="5762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1" tIns="35661" rIns="71321" bIns="35661" anchor="ctr"/>
          <a:lstStyle/>
          <a:p>
            <a:pPr algn="ctr" defTabSz="7132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CE, EE, ME, </a:t>
            </a:r>
            <a:r>
              <a:rPr lang="en-US" b="1" dirty="0" err="1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MinE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 IE, ENVE, CHE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5212D05-A5D7-A2F4-BEEA-AC97F1AF2ADA}"/>
              </a:ext>
            </a:extLst>
          </p:cNvPr>
          <p:cNvSpPr/>
          <p:nvPr/>
        </p:nvSpPr>
        <p:spPr>
          <a:xfrm>
            <a:off x="3671888" y="4510088"/>
            <a:ext cx="2124075" cy="3746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1" tIns="35661" rIns="71321" bIns="35661" anchor="ctr"/>
          <a:lstStyle/>
          <a:p>
            <a:pPr algn="ctr" defTabSz="7132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มี 6 ลักษณะงาน</a:t>
            </a:r>
          </a:p>
        </p:txBody>
      </p: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C67EDCF8-11F5-C953-BCCD-1D1120E90744}"/>
              </a:ext>
            </a:extLst>
          </p:cNvPr>
          <p:cNvCxnSpPr>
            <a:stCxn id="15" idx="2"/>
            <a:endCxn id="64" idx="1"/>
          </p:cNvCxnSpPr>
          <p:nvPr/>
        </p:nvCxnSpPr>
        <p:spPr>
          <a:xfrm rot="16200000" flipH="1">
            <a:off x="2836863" y="3862388"/>
            <a:ext cx="1336675" cy="333375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F6C632FC-C378-A84C-6829-0679D2C33EF7}"/>
              </a:ext>
            </a:extLst>
          </p:cNvPr>
          <p:cNvCxnSpPr>
            <a:stCxn id="15" idx="2"/>
            <a:endCxn id="50" idx="1"/>
          </p:cNvCxnSpPr>
          <p:nvPr/>
        </p:nvCxnSpPr>
        <p:spPr>
          <a:xfrm rot="16200000" flipH="1">
            <a:off x="3111501" y="3587750"/>
            <a:ext cx="806450" cy="352425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2270CF4-47D3-E008-996A-788F9C377E2B}"/>
              </a:ext>
            </a:extLst>
          </p:cNvPr>
          <p:cNvCxnSpPr/>
          <p:nvPr/>
        </p:nvCxnSpPr>
        <p:spPr>
          <a:xfrm>
            <a:off x="5824538" y="3625850"/>
            <a:ext cx="390525" cy="4763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0FA4379-F980-DE8C-CC90-84FA48C1C0A3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1727200" y="2287588"/>
            <a:ext cx="0" cy="21590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75" name="Picture 41">
            <a:extLst>
              <a:ext uri="{FF2B5EF4-FFF2-40B4-BE49-F238E27FC236}">
                <a16:creationId xmlns:a16="http://schemas.microsoft.com/office/drawing/2014/main" id="{4E9219F9-08E0-3905-7835-CB5FB0401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50800"/>
            <a:ext cx="7588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AE3DE18-9F22-2C4D-0D71-1CAB2F2D9F4C}"/>
              </a:ext>
            </a:extLst>
          </p:cNvPr>
          <p:cNvCxnSpPr/>
          <p:nvPr/>
        </p:nvCxnSpPr>
        <p:spPr>
          <a:xfrm>
            <a:off x="5819775" y="4178300"/>
            <a:ext cx="390525" cy="4763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ตัวแทนหมายเลขสไลด์ 1">
            <a:extLst>
              <a:ext uri="{FF2B5EF4-FFF2-40B4-BE49-F238E27FC236}">
                <a16:creationId xmlns:a16="http://schemas.microsoft.com/office/drawing/2014/main" id="{CAEC596E-1BC6-441D-899F-CC9638EFB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207" y="4616450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90DC4E-83F9-4CBD-9C3A-ACFB5B5C2572}" type="slidenum"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600" b="1">
              <a:solidFill>
                <a:srgbClr val="000000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ชื่อเรื่อง 2">
            <a:extLst>
              <a:ext uri="{FF2B5EF4-FFF2-40B4-BE49-F238E27FC236}">
                <a16:creationId xmlns:a16="http://schemas.microsoft.com/office/drawing/2014/main" id="{8C6DE7B5-5F5C-97A3-9F55-CBBD50D59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4488" y="506413"/>
            <a:ext cx="6119812" cy="7699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h-TH" alt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ใบอนุญาตประกอบวิชาชีพวิศวกรรมควบคุม </a:t>
            </a:r>
            <a:br>
              <a:rPr lang="th-TH" alt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บุคคลธรรมดา</a:t>
            </a:r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1C8AA5A5-C8B0-EAC1-68E6-E51089696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1589088"/>
            <a:ext cx="2493962" cy="63658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1321" tIns="35661" rIns="71321" bIns="35661" anchor="ctr"/>
          <a:lstStyle/>
          <a:p>
            <a:pPr algn="ctr" defTabSz="914378" eaLnBrk="1" hangingPunct="1">
              <a:spcAft>
                <a:spcPts val="78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ภาคีวิศวกร</a:t>
            </a:r>
            <a:endParaRPr lang="en-GB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algn="ctr" defTabSz="914378" eaLnBrk="1" hangingPunct="1">
              <a:spcAft>
                <a:spcPts val="780"/>
              </a:spcAft>
              <a:defRPr/>
            </a:pPr>
            <a:r>
              <a:rPr lang="en-GB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(Associate  Engineer</a:t>
            </a:r>
            <a:r>
              <a:rPr lang="en-GB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)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051" name="AutoShape 3">
            <a:extLst>
              <a:ext uri="{FF2B5EF4-FFF2-40B4-BE49-F238E27FC236}">
                <a16:creationId xmlns:a16="http://schemas.microsoft.com/office/drawing/2014/main" id="{7BDCF9C4-B28F-F742-ABB0-450681E3C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2420938"/>
            <a:ext cx="2497138" cy="64611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1321" tIns="35661" rIns="71321" bIns="35661" anchor="ctr"/>
          <a:lstStyle/>
          <a:p>
            <a:pPr algn="ctr" defTabSz="713214" eaLnBrk="1" hangingPunct="1">
              <a:defRPr/>
            </a:pP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สามัญวิศวกร</a:t>
            </a:r>
            <a:endParaRPr lang="en-GB" b="1" dirty="0">
              <a:solidFill>
                <a:schemeClr val="bg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algn="ctr" defTabSz="713214" eaLnBrk="1" hangingPunct="1">
              <a:defRPr/>
            </a:pPr>
            <a:r>
              <a:rPr lang="en-GB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(Professional Engineer)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052" name="AutoShape 4">
            <a:extLst>
              <a:ext uri="{FF2B5EF4-FFF2-40B4-BE49-F238E27FC236}">
                <a16:creationId xmlns:a16="http://schemas.microsoft.com/office/drawing/2014/main" id="{5A8312A6-A25E-4E0B-77C0-AC6252652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3262313"/>
            <a:ext cx="2497138" cy="677862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1" tIns="35661" rIns="71321" bIns="35661" anchor="ctr"/>
          <a:lstStyle/>
          <a:p>
            <a:pPr algn="ctr" defTabSz="713214" eaLnBrk="1" hangingPunct="1">
              <a:defRPr/>
            </a:pP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วุฒิวิศวกร</a:t>
            </a:r>
            <a:endParaRPr lang="en-GB" b="1" dirty="0">
              <a:solidFill>
                <a:schemeClr val="bg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algn="ctr" defTabSz="713214" eaLnBrk="1" hangingPunct="1">
              <a:defRPr/>
            </a:pPr>
            <a:r>
              <a:rPr lang="en-GB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(Senior Professional Engineer)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053" name="AutoShape 5">
            <a:extLst>
              <a:ext uri="{FF2B5EF4-FFF2-40B4-BE49-F238E27FC236}">
                <a16:creationId xmlns:a16="http://schemas.microsoft.com/office/drawing/2014/main" id="{BF18825D-F525-602D-C922-9AC1D545C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4135438"/>
            <a:ext cx="2497137" cy="74612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321" tIns="35661" rIns="71321" bIns="35661" anchor="ctr"/>
          <a:lstStyle/>
          <a:p>
            <a:pPr algn="ctr" defTabSz="914378" eaLnBrk="1" hangingPunct="1">
              <a:spcAft>
                <a:spcPts val="78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ภาคีวิศวกรพิเศษ</a:t>
            </a:r>
            <a:endParaRPr lang="en-GB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algn="ctr" defTabSz="914378" eaLnBrk="1" hangingPunct="1">
              <a:spcAft>
                <a:spcPts val="780"/>
              </a:spcAft>
              <a:defRPr/>
            </a:pPr>
            <a:r>
              <a:rPr lang="en-GB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(Adjunct Engineer)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C5701BC7-B88E-AED3-7C41-CF4C1BEF1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913" y="2276475"/>
            <a:ext cx="3079750" cy="8112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1321" tIns="35661" rIns="71321" bIns="35661" anchor="ctr"/>
          <a:lstStyle/>
          <a:p>
            <a:pPr algn="ctr" defTabSz="914378" eaLnBrk="1" hangingPunct="1">
              <a:spcAft>
                <a:spcPts val="78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ทำงานได้ตาม ประเภท 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algn="ctr" defTabSz="914378" eaLnBrk="1" hangingPunct="1">
              <a:spcAft>
                <a:spcPts val="78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และขนาดที่กำหนดตามข้อบังคับสภาวิศวกร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2C937001-F1B5-5DAF-EFE1-E3A750507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8038" y="1858963"/>
            <a:ext cx="1333500" cy="35083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1321" tIns="35661" rIns="71321" bIns="35661" anchor="ctr"/>
          <a:lstStyle/>
          <a:p>
            <a:pPr algn="ctr" defTabSz="914378" eaLnBrk="1" hangingPunct="1">
              <a:spcAft>
                <a:spcPts val="780"/>
              </a:spcAft>
              <a:defRPr/>
            </a:pP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ขอบเขตงาน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9022F3E6-400D-6834-3FD9-90645821B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4475" y="3257550"/>
            <a:ext cx="2324100" cy="6588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1321" tIns="35661" rIns="71321" bIns="35661" anchor="ctr"/>
          <a:lstStyle/>
          <a:p>
            <a:pPr algn="ctr" defTabSz="914378" eaLnBrk="1" hangingPunct="1">
              <a:spcAft>
                <a:spcPts val="780"/>
              </a:spcAft>
              <a:defRPr/>
            </a:pPr>
            <a:r>
              <a:rPr lang="th-TH" sz="2000" b="1" dirty="0">
                <a:solidFill>
                  <a:schemeClr val="accent6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ทำได้ทุกงาน ทุกประเภท    และทุกขนาด</a:t>
            </a:r>
            <a:endParaRPr lang="en-US" sz="2000" b="1" dirty="0">
              <a:solidFill>
                <a:schemeClr val="accent6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B50B18E0-ECCD-10AE-50F8-D83740EC1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4475" y="4110038"/>
            <a:ext cx="2355850" cy="698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321" tIns="35661" rIns="71321" bIns="35661" anchor="ctr"/>
          <a:lstStyle/>
          <a:p>
            <a:pPr algn="ctr" defTabSz="914378" eaLnBrk="1" hangingPunct="1">
              <a:spcAft>
                <a:spcPts val="780"/>
              </a:spcAft>
              <a:defRPr/>
            </a:pPr>
            <a:r>
              <a:rPr lang="th-TH" sz="2000" b="1" u="sng" dirty="0">
                <a:solidFill>
                  <a:schemeClr val="accent6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ทำงานได้เฉพาะตามที่ระบุไว้</a:t>
            </a:r>
            <a:br>
              <a:rPr lang="th-TH" sz="2000" b="1" u="sng" dirty="0">
                <a:solidFill>
                  <a:schemeClr val="accent6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ในใบอนุญาตฯ เท่านั้น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8A912129-B883-4468-02EA-C31E6F4D808C}"/>
              </a:ext>
            </a:extLst>
          </p:cNvPr>
          <p:cNvSpPr/>
          <p:nvPr/>
        </p:nvSpPr>
        <p:spPr>
          <a:xfrm>
            <a:off x="1165225" y="1143000"/>
            <a:ext cx="1506538" cy="441325"/>
          </a:xfrm>
          <a:prstGeom prst="rect">
            <a:avLst/>
          </a:prstGeom>
        </p:spPr>
        <p:txBody>
          <a:bodyPr wrap="none" lIns="71321" tIns="35661" rIns="71321" bIns="35661">
            <a:spAutoFit/>
          </a:bodyPr>
          <a:lstStyle/>
          <a:p>
            <a:pPr algn="ctr" defTabSz="914378" eaLnBrk="1" hangingPunct="1">
              <a:spcAft>
                <a:spcPts val="780"/>
              </a:spcAft>
              <a:defRPr/>
            </a:pP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มี 4 ระดับ ได้แก่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54B5C2-E8A5-EAA1-D6FD-A61A80B2F640}"/>
              </a:ext>
            </a:extLst>
          </p:cNvPr>
          <p:cNvCxnSpPr/>
          <p:nvPr/>
        </p:nvCxnSpPr>
        <p:spPr>
          <a:xfrm flipV="1">
            <a:off x="3176588" y="3597275"/>
            <a:ext cx="2147887" cy="635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C25C088-2D0D-EF44-33B5-4C4A502EDDE4}"/>
              </a:ext>
            </a:extLst>
          </p:cNvPr>
          <p:cNvCxnSpPr/>
          <p:nvPr/>
        </p:nvCxnSpPr>
        <p:spPr>
          <a:xfrm>
            <a:off x="4197350" y="4435475"/>
            <a:ext cx="1139825" cy="793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756B45C-6091-D31B-EE44-62EBF9F0B08E}"/>
              </a:ext>
            </a:extLst>
          </p:cNvPr>
          <p:cNvCxnSpPr/>
          <p:nvPr/>
        </p:nvCxnSpPr>
        <p:spPr>
          <a:xfrm flipV="1">
            <a:off x="3162300" y="2765425"/>
            <a:ext cx="1866900" cy="793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7EE1617D-2766-0580-79B8-241ECE1E99EA}"/>
              </a:ext>
            </a:extLst>
          </p:cNvPr>
          <p:cNvCxnSpPr>
            <a:stCxn id="2050" idx="3"/>
            <a:endCxn id="2054" idx="1"/>
          </p:cNvCxnSpPr>
          <p:nvPr/>
        </p:nvCxnSpPr>
        <p:spPr>
          <a:xfrm>
            <a:off x="3165475" y="1908175"/>
            <a:ext cx="1849438" cy="774700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64" name="Picture 47">
            <a:extLst>
              <a:ext uri="{FF2B5EF4-FFF2-40B4-BE49-F238E27FC236}">
                <a16:creationId xmlns:a16="http://schemas.microsoft.com/office/drawing/2014/main" id="{CF39A64E-2736-D2DE-EF21-0C087FB97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50800"/>
            <a:ext cx="7588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332BB4E-FAAC-9D07-4CA8-74256623D464}"/>
              </a:ext>
            </a:extLst>
          </p:cNvPr>
          <p:cNvSpPr/>
          <p:nvPr/>
        </p:nvSpPr>
        <p:spPr>
          <a:xfrm>
            <a:off x="0" y="4405313"/>
            <a:ext cx="1547813" cy="738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ตัวแทนหมายเลขสไลด์ 1">
            <a:extLst>
              <a:ext uri="{FF2B5EF4-FFF2-40B4-BE49-F238E27FC236}">
                <a16:creationId xmlns:a16="http://schemas.microsoft.com/office/drawing/2014/main" id="{80CDB00E-D368-4DDB-8C4D-D1506530B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207" y="4616450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90DC4E-83F9-4CBD-9C3A-ACFB5B5C2572}" type="slidenum"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600" b="1">
              <a:solidFill>
                <a:srgbClr val="000000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A8C1EE5F-CC98-44A3-AA58-E070548D6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81" y="239641"/>
            <a:ext cx="5421469" cy="471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13">
            <a:extLst>
              <a:ext uri="{FF2B5EF4-FFF2-40B4-BE49-F238E27FC236}">
                <a16:creationId xmlns:a16="http://schemas.microsoft.com/office/drawing/2014/main" id="{BE444BB1-834F-41C6-9514-A11AAB19AEA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4960" y="95250"/>
            <a:ext cx="1756172" cy="732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364EA4-8B9B-480D-A5E8-01F8C60C8917}"/>
              </a:ext>
            </a:extLst>
          </p:cNvPr>
          <p:cNvSpPr/>
          <p:nvPr/>
        </p:nvSpPr>
        <p:spPr>
          <a:xfrm>
            <a:off x="1979152" y="3648616"/>
            <a:ext cx="5254967" cy="130373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ตัวแทนหมายเลขสไลด์ 1">
            <a:extLst>
              <a:ext uri="{FF2B5EF4-FFF2-40B4-BE49-F238E27FC236}">
                <a16:creationId xmlns:a16="http://schemas.microsoft.com/office/drawing/2014/main" id="{74E478D3-213C-4222-852C-8A91DA79D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207" y="4616450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90DC4E-83F9-4CBD-9C3A-ACFB5B5C2572}" type="slidenum"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600" b="1">
              <a:solidFill>
                <a:srgbClr val="000000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557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Content Placeholder 2">
            <a:extLst>
              <a:ext uri="{FF2B5EF4-FFF2-40B4-BE49-F238E27FC236}">
                <a16:creationId xmlns:a16="http://schemas.microsoft.com/office/drawing/2014/main" id="{D406E4E3-8203-4DA6-A8FC-CDB4480EA3D0}"/>
              </a:ext>
            </a:extLst>
          </p:cNvPr>
          <p:cNvSpPr>
            <a:spLocks/>
          </p:cNvSpPr>
          <p:nvPr/>
        </p:nvSpPr>
        <p:spPr bwMode="auto">
          <a:xfrm>
            <a:off x="683568" y="1176254"/>
            <a:ext cx="3240881" cy="37779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0" indent="-44450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Angsana New" panose="02020603050405020304" pitchFamily="18" charset="-34"/>
              </a:defRPr>
            </a:lvl9pPr>
          </a:lstStyle>
          <a:p>
            <a:pPr marL="342900" indent="-342900" defTabSz="685800" eaLnBrk="1" hangingPunct="1">
              <a:lnSpc>
                <a:spcPct val="120000"/>
              </a:lnSpc>
              <a:spcBef>
                <a:spcPct val="0"/>
              </a:spcBef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th-TH" altLang="th-TH" sz="2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วิศวกรรมเกษตร</a:t>
            </a:r>
          </a:p>
          <a:p>
            <a:pPr marL="342900" indent="-342900" defTabSz="685800" eaLnBrk="1" hangingPunct="1">
              <a:lnSpc>
                <a:spcPct val="120000"/>
              </a:lnSpc>
              <a:spcBef>
                <a:spcPct val="0"/>
              </a:spcBef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th-TH" altLang="th-TH" sz="2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วิศวกรรมคอมพิวเตอร์</a:t>
            </a:r>
          </a:p>
          <a:p>
            <a:pPr marL="342900" indent="-342900" defTabSz="685800" eaLnBrk="1" hangingPunct="1">
              <a:lnSpc>
                <a:spcPct val="120000"/>
              </a:lnSpc>
              <a:spcBef>
                <a:spcPct val="0"/>
              </a:spcBef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th-TH" altLang="th-TH" sz="2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วิศวกรรมเคมี</a:t>
            </a:r>
          </a:p>
          <a:p>
            <a:pPr marL="342900" indent="-342900" defTabSz="685800" eaLnBrk="1" hangingPunct="1">
              <a:lnSpc>
                <a:spcPct val="120000"/>
              </a:lnSpc>
              <a:spcBef>
                <a:spcPct val="0"/>
              </a:spcBef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th-TH" altLang="th-TH" sz="2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วิศวกรรมชายฝั่ง</a:t>
            </a:r>
          </a:p>
          <a:p>
            <a:pPr marL="342900" indent="-342900" defTabSz="685800" eaLnBrk="1" hangingPunct="1">
              <a:lnSpc>
                <a:spcPct val="120000"/>
              </a:lnSpc>
              <a:spcBef>
                <a:spcPct val="0"/>
              </a:spcBef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th-TH" altLang="th-TH" sz="2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วิศวกรรมชีวการแพทย์</a:t>
            </a:r>
          </a:p>
          <a:p>
            <a:pPr marL="342900" indent="-342900" defTabSz="685800" eaLnBrk="1" hangingPunct="1">
              <a:lnSpc>
                <a:spcPct val="120000"/>
              </a:lnSpc>
              <a:spcBef>
                <a:spcPct val="0"/>
              </a:spcBef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th-TH" altLang="th-TH" sz="2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วิศวกรรมต่อเรือ</a:t>
            </a:r>
          </a:p>
          <a:p>
            <a:pPr marL="342900" indent="-342900" defTabSz="685800" eaLnBrk="1" hangingPunct="1">
              <a:lnSpc>
                <a:spcPct val="120000"/>
              </a:lnSpc>
              <a:spcBef>
                <a:spcPct val="0"/>
              </a:spcBef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th-TH" altLang="th-TH" sz="2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วิศวกรรมบำรุงรักษาอาคาร</a:t>
            </a:r>
          </a:p>
          <a:p>
            <a:pPr marL="342900" indent="-342900" defTabSz="685800" eaLnBrk="1" hangingPunct="1">
              <a:lnSpc>
                <a:spcPct val="120000"/>
              </a:lnSpc>
              <a:spcBef>
                <a:spcPct val="0"/>
              </a:spcBef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th-TH" altLang="th-TH" sz="2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วิศวกรรมป้องกันอัคคีภัย</a:t>
            </a:r>
          </a:p>
          <a:p>
            <a:pPr marL="342900" indent="-342900" defTabSz="685800" eaLnBrk="1" hangingPunct="1">
              <a:lnSpc>
                <a:spcPct val="120000"/>
              </a:lnSpc>
              <a:spcBef>
                <a:spcPct val="0"/>
              </a:spcBef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th-TH" altLang="th-TH" sz="2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วิศวกรรมปิโตรเลียม</a:t>
            </a:r>
          </a:p>
          <a:p>
            <a:pPr marL="342900" indent="-342900" defTabSz="685800" eaLnBrk="1" hangingPunct="1">
              <a:lnSpc>
                <a:spcPct val="120000"/>
              </a:lnSpc>
              <a:spcBef>
                <a:spcPct val="0"/>
              </a:spcBef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th-TH" altLang="th-TH" sz="2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วิศวกรรมพลังงาน</a:t>
            </a:r>
            <a:endParaRPr lang="en-US" altLang="th-TH" sz="2000" b="1" dirty="0">
              <a:solidFill>
                <a:srgbClr val="0000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032C53-F391-DC43-DCE4-0226CEB8C9D3}"/>
              </a:ext>
            </a:extLst>
          </p:cNvPr>
          <p:cNvSpPr/>
          <p:nvPr/>
        </p:nvSpPr>
        <p:spPr>
          <a:xfrm>
            <a:off x="611560" y="1923678"/>
            <a:ext cx="2520280" cy="432048"/>
          </a:xfrm>
          <a:prstGeom prst="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97" name="Text Box 6">
            <a:extLst>
              <a:ext uri="{FF2B5EF4-FFF2-40B4-BE49-F238E27FC236}">
                <a16:creationId xmlns:a16="http://schemas.microsoft.com/office/drawing/2014/main" id="{0647CD50-03B5-48AC-A620-AB44BA67B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144625"/>
            <a:ext cx="7160319" cy="830997"/>
          </a:xfrm>
          <a:prstGeom prst="rect">
            <a:avLst/>
          </a:prstGeom>
          <a:solidFill>
            <a:schemeClr val="bg2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13500000">
              <a:srgbClr val="000099"/>
            </a:prstShdw>
          </a:effec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defTabSz="685800" eaLnBrk="1" hangingPunct="1">
              <a:spcBef>
                <a:spcPts val="0"/>
              </a:spcBef>
            </a:pPr>
            <a:r>
              <a:rPr lang="th-TH" altLang="en-US" sz="24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กฎกระทรวงกำหนดสาขาวิชาชีพวิศวกรรมและวิชาชีพวิศวกรรมควบคุม  พ.ศ. 2565</a:t>
            </a:r>
          </a:p>
          <a:p>
            <a:pPr defTabSz="685800" eaLnBrk="1" hangingPunct="1">
              <a:spcBef>
                <a:spcPts val="0"/>
              </a:spcBef>
            </a:pPr>
            <a:r>
              <a:rPr lang="th-TH" altLang="en-US" sz="24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 </a:t>
            </a:r>
            <a:r>
              <a:rPr lang="en-US" altLang="en-US" sz="24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altLang="en-US" sz="24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ให้สาขาวิศวกรรมอื่นดังต่อไปนี้เป็นวิชาชีพวิศวกรรม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AF2275-5768-4092-B69A-8DD9A0D275E3}"/>
              </a:ext>
            </a:extLst>
          </p:cNvPr>
          <p:cNvSpPr>
            <a:spLocks/>
          </p:cNvSpPr>
          <p:nvPr/>
        </p:nvSpPr>
        <p:spPr bwMode="auto">
          <a:xfrm>
            <a:off x="4614863" y="1176254"/>
            <a:ext cx="3240881" cy="37779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0" indent="-44450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Angsana New" panose="02020603050405020304" pitchFamily="18" charset="-34"/>
              </a:defRPr>
            </a:lvl9pPr>
          </a:lstStyle>
          <a:p>
            <a:pPr marL="457200" indent="-457200" defTabSz="685800" eaLnBrk="1" hangingPunct="1">
              <a:lnSpc>
                <a:spcPct val="120000"/>
              </a:lnSpc>
              <a:spcBef>
                <a:spcPct val="0"/>
              </a:spcBef>
              <a:buClr>
                <a:srgbClr val="0000FF"/>
              </a:buClr>
              <a:buSzPct val="100000"/>
              <a:buFont typeface="+mj-lt"/>
              <a:buAutoNum type="arabicPeriod" startAt="11"/>
            </a:pPr>
            <a:r>
              <a:rPr lang="th-TH" altLang="th-TH" sz="2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วิศวกรรมเมคคาทรอนิกส์</a:t>
            </a:r>
          </a:p>
          <a:p>
            <a:pPr marL="457200" indent="-457200" defTabSz="685800" eaLnBrk="1" hangingPunct="1">
              <a:lnSpc>
                <a:spcPct val="120000"/>
              </a:lnSpc>
              <a:spcBef>
                <a:spcPct val="0"/>
              </a:spcBef>
              <a:buClr>
                <a:srgbClr val="0000FF"/>
              </a:buClr>
              <a:buSzPct val="100000"/>
              <a:buFont typeface="+mj-lt"/>
              <a:buAutoNum type="arabicPeriod" startAt="11"/>
            </a:pPr>
            <a:r>
              <a:rPr lang="th-TH" altLang="th-TH" sz="2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วิศวกรรมยานยนต์</a:t>
            </a:r>
          </a:p>
          <a:p>
            <a:pPr marL="457200" indent="-457200" defTabSz="685800" eaLnBrk="1" hangingPunct="1">
              <a:lnSpc>
                <a:spcPct val="120000"/>
              </a:lnSpc>
              <a:spcBef>
                <a:spcPct val="0"/>
              </a:spcBef>
              <a:buClr>
                <a:srgbClr val="0000FF"/>
              </a:buClr>
              <a:buSzPct val="100000"/>
              <a:buFont typeface="+mj-lt"/>
              <a:buAutoNum type="arabicPeriod" startAt="11"/>
            </a:pPr>
            <a:r>
              <a:rPr lang="th-TH" altLang="th-TH" sz="2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วิศวกรรมระบบราง</a:t>
            </a:r>
          </a:p>
          <a:p>
            <a:pPr marL="457200" indent="-457200" defTabSz="685800" eaLnBrk="1" hangingPunct="1">
              <a:lnSpc>
                <a:spcPct val="120000"/>
              </a:lnSpc>
              <a:spcBef>
                <a:spcPct val="0"/>
              </a:spcBef>
              <a:buClr>
                <a:srgbClr val="0000FF"/>
              </a:buClr>
              <a:buSzPct val="100000"/>
              <a:buFont typeface="+mj-lt"/>
              <a:buAutoNum type="arabicPeriod" startAt="11"/>
            </a:pPr>
            <a:r>
              <a:rPr lang="th-TH" altLang="th-TH" sz="2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วิศวกรรมสารสนเทศ</a:t>
            </a:r>
          </a:p>
          <a:p>
            <a:pPr marL="457200" indent="-457200" defTabSz="685800" eaLnBrk="1" hangingPunct="1">
              <a:lnSpc>
                <a:spcPct val="120000"/>
              </a:lnSpc>
              <a:spcBef>
                <a:spcPct val="0"/>
              </a:spcBef>
              <a:buClr>
                <a:srgbClr val="0000FF"/>
              </a:buClr>
              <a:buSzPct val="100000"/>
              <a:buFont typeface="+mj-lt"/>
              <a:buAutoNum type="arabicPeriod" startAt="11"/>
            </a:pPr>
            <a:r>
              <a:rPr lang="th-TH" altLang="th-TH" sz="2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วิศวกรรมสำรวจ</a:t>
            </a:r>
          </a:p>
          <a:p>
            <a:pPr marL="457200" indent="-457200" defTabSz="685800" eaLnBrk="1" hangingPunct="1">
              <a:lnSpc>
                <a:spcPct val="120000"/>
              </a:lnSpc>
              <a:spcBef>
                <a:spcPct val="0"/>
              </a:spcBef>
              <a:buClr>
                <a:srgbClr val="0000FF"/>
              </a:buClr>
              <a:buSzPct val="100000"/>
              <a:buFont typeface="+mj-lt"/>
              <a:buAutoNum type="arabicPeriod" startAt="11"/>
            </a:pPr>
            <a:r>
              <a:rPr lang="th-TH" altLang="th-TH" sz="2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วิศวกรรมสิ่งแวดล้อม</a:t>
            </a:r>
          </a:p>
          <a:p>
            <a:pPr marL="457200" indent="-457200" defTabSz="685800" eaLnBrk="1" hangingPunct="1">
              <a:lnSpc>
                <a:spcPct val="120000"/>
              </a:lnSpc>
              <a:spcBef>
                <a:spcPct val="0"/>
              </a:spcBef>
              <a:buClr>
                <a:srgbClr val="0000FF"/>
              </a:buClr>
              <a:buSzPct val="100000"/>
              <a:buFont typeface="+mj-lt"/>
              <a:buAutoNum type="arabicPeriod" startAt="11"/>
            </a:pPr>
            <a:r>
              <a:rPr lang="th-TH" altLang="th-TH" sz="2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วิศวกรรมแหล่งน้ำ</a:t>
            </a:r>
          </a:p>
          <a:p>
            <a:pPr marL="457200" indent="-457200" defTabSz="685800" eaLnBrk="1" hangingPunct="1">
              <a:lnSpc>
                <a:spcPct val="120000"/>
              </a:lnSpc>
              <a:spcBef>
                <a:spcPct val="0"/>
              </a:spcBef>
              <a:buClr>
                <a:srgbClr val="0000FF"/>
              </a:buClr>
              <a:buSzPct val="100000"/>
              <a:buFont typeface="+mj-lt"/>
              <a:buAutoNum type="arabicPeriod" startAt="11"/>
            </a:pPr>
            <a:r>
              <a:rPr lang="th-TH" altLang="th-TH" sz="2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วิศวกรรมอากาศยาน</a:t>
            </a:r>
          </a:p>
          <a:p>
            <a:pPr marL="457200" indent="-457200" defTabSz="685800" eaLnBrk="1" hangingPunct="1">
              <a:lnSpc>
                <a:spcPct val="120000"/>
              </a:lnSpc>
              <a:spcBef>
                <a:spcPct val="0"/>
              </a:spcBef>
              <a:buClr>
                <a:srgbClr val="0000FF"/>
              </a:buClr>
              <a:buSzPct val="100000"/>
              <a:buFont typeface="+mj-lt"/>
              <a:buAutoNum type="arabicPeriod" startAt="11"/>
            </a:pPr>
            <a:r>
              <a:rPr lang="th-TH" altLang="th-TH" sz="2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วิศวกรรมอาหาร</a:t>
            </a:r>
            <a:endParaRPr lang="en-US" altLang="th-TH" sz="2000" b="1" dirty="0">
              <a:solidFill>
                <a:srgbClr val="0000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ตัวแทนหมายเลขสไลด์ 1">
            <a:extLst>
              <a:ext uri="{FF2B5EF4-FFF2-40B4-BE49-F238E27FC236}">
                <a16:creationId xmlns:a16="http://schemas.microsoft.com/office/drawing/2014/main" id="{2C7A4112-01D9-4C2F-B664-DE5E5EF7E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207" y="4616450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90DC4E-83F9-4CBD-9C3A-ACFB5B5C2572}" type="slidenum"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600" b="1">
              <a:solidFill>
                <a:srgbClr val="000000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6AE743-A73F-7E9A-0237-CD0E11D524E7}"/>
              </a:ext>
            </a:extLst>
          </p:cNvPr>
          <p:cNvSpPr/>
          <p:nvPr/>
        </p:nvSpPr>
        <p:spPr>
          <a:xfrm>
            <a:off x="4614862" y="3003798"/>
            <a:ext cx="2621433" cy="432048"/>
          </a:xfrm>
          <a:prstGeom prst="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ัวแทนเนื้อหา 2">
            <a:extLst>
              <a:ext uri="{FF2B5EF4-FFF2-40B4-BE49-F238E27FC236}">
                <a16:creationId xmlns:a16="http://schemas.microsoft.com/office/drawing/2014/main" id="{7A71DD94-D699-466D-CF01-74C90F48A472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633416" y="1327051"/>
          <a:ext cx="8320087" cy="3836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22" name="Rectangle 2">
            <a:extLst>
              <a:ext uri="{FF2B5EF4-FFF2-40B4-BE49-F238E27FC236}">
                <a16:creationId xmlns:a16="http://schemas.microsoft.com/office/drawing/2014/main" id="{70905CD6-D38C-334D-B188-F4B2CF0F7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145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/>
          <a:lstStyle/>
          <a:p>
            <a:pPr algn="ctr" defTabSz="91437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4400" b="1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D6255D77-1811-7D5B-1746-1F56AB9E9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00" y="1073151"/>
            <a:ext cx="582394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marL="0" lvl="1" indent="-285743" defTabSz="914378" eaLnBrk="1" hangingPunct="1">
              <a:lnSpc>
                <a:spcPct val="150000"/>
              </a:lnSpc>
              <a:spcAft>
                <a:spcPts val="780"/>
              </a:spcAft>
              <a:buClr>
                <a:srgbClr val="009900"/>
              </a:buClr>
              <a:defRPr/>
            </a:pPr>
            <a:r>
              <a:rPr lang="th-TH" sz="2400" b="1" dirty="0">
                <a:solidFill>
                  <a:schemeClr val="accent6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ให้วิชาชีพวิศวกรรมในสาขาดังต่อไปนี้เป็นวิชาชีพวิศวกรรมควบคุม</a:t>
            </a:r>
          </a:p>
        </p:txBody>
      </p:sp>
      <p:sp>
        <p:nvSpPr>
          <p:cNvPr id="56326" name="ชื่อเรื่อง 5">
            <a:extLst>
              <a:ext uri="{FF2B5EF4-FFF2-40B4-BE49-F238E27FC236}">
                <a16:creationId xmlns:a16="http://schemas.microsoft.com/office/drawing/2014/main" id="{F7810E57-2795-D7E9-A5C3-20C8F62A8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0225" y="395288"/>
            <a:ext cx="5543550" cy="768350"/>
          </a:xfrm>
        </p:spPr>
        <p:txBody>
          <a:bodyPr/>
          <a:lstStyle/>
          <a:p>
            <a:pPr eaLnBrk="1" hangingPunct="1"/>
            <a:r>
              <a:rPr lang="th-TH" altLang="en-US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วิศวกรรมควบคุม (ข้อ 4)</a:t>
            </a:r>
          </a:p>
        </p:txBody>
      </p:sp>
      <p:pic>
        <p:nvPicPr>
          <p:cNvPr id="56327" name="Picture 8">
            <a:extLst>
              <a:ext uri="{FF2B5EF4-FFF2-40B4-BE49-F238E27FC236}">
                <a16:creationId xmlns:a16="http://schemas.microsoft.com/office/drawing/2014/main" id="{FE6BD356-7A2A-2784-24B8-83AF1CB2E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50800"/>
            <a:ext cx="7588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EBADF9-5FA7-950C-296D-329850700B7F}"/>
              </a:ext>
            </a:extLst>
          </p:cNvPr>
          <p:cNvSpPr/>
          <p:nvPr/>
        </p:nvSpPr>
        <p:spPr>
          <a:xfrm>
            <a:off x="0" y="4405313"/>
            <a:ext cx="1547813" cy="738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ตัวแทนหมายเลขสไลด์ 1">
            <a:extLst>
              <a:ext uri="{FF2B5EF4-FFF2-40B4-BE49-F238E27FC236}">
                <a16:creationId xmlns:a16="http://schemas.microsoft.com/office/drawing/2014/main" id="{61071046-5F35-4457-9730-CB691E115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207" y="4616450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90DC4E-83F9-4CBD-9C3A-ACFB5B5C2572}" type="slidenum"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600" b="1">
              <a:solidFill>
                <a:srgbClr val="000000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BD28778-884F-01A6-071E-6EFC9AA2A5E4}"/>
              </a:ext>
            </a:extLst>
          </p:cNvPr>
          <p:cNvSpPr/>
          <p:nvPr/>
        </p:nvSpPr>
        <p:spPr>
          <a:xfrm>
            <a:off x="0" y="4405313"/>
            <a:ext cx="1547813" cy="738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32C6E421-4AF3-7CA0-7619-3FE01493C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387350"/>
            <a:ext cx="4175125" cy="769938"/>
          </a:xfrm>
        </p:spPr>
        <p:txBody>
          <a:bodyPr/>
          <a:lstStyle/>
          <a:p>
            <a:pPr eaLnBrk="1" hangingPunct="1"/>
            <a:r>
              <a:rPr lang="th-TH" altLang="en-US" sz="44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“งานวิศวกรรมควบคุม”</a:t>
            </a:r>
            <a:endParaRPr lang="en-US" altLang="en-US" sz="44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963" name="Freeform 3">
            <a:extLst>
              <a:ext uri="{FF2B5EF4-FFF2-40B4-BE49-F238E27FC236}">
                <a16:creationId xmlns:a16="http://schemas.microsoft.com/office/drawing/2014/main" id="{BF627F4A-3750-D087-DC8C-CD80867DC629}"/>
              </a:ext>
            </a:extLst>
          </p:cNvPr>
          <p:cNvSpPr>
            <a:spLocks/>
          </p:cNvSpPr>
          <p:nvPr/>
        </p:nvSpPr>
        <p:spPr bwMode="gray">
          <a:xfrm>
            <a:off x="1189038" y="2344738"/>
            <a:ext cx="1900237" cy="1031875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defTabSz="914378" eaLnBrk="1" hangingPunct="1">
              <a:defRPr/>
            </a:pPr>
            <a:endParaRPr lang="th-TH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964" name="Freeform 4">
            <a:extLst>
              <a:ext uri="{FF2B5EF4-FFF2-40B4-BE49-F238E27FC236}">
                <a16:creationId xmlns:a16="http://schemas.microsoft.com/office/drawing/2014/main" id="{FF189FC9-4CC5-F4E8-1580-AF00A3C44B8C}"/>
              </a:ext>
            </a:extLst>
          </p:cNvPr>
          <p:cNvSpPr>
            <a:spLocks/>
          </p:cNvSpPr>
          <p:nvPr/>
        </p:nvSpPr>
        <p:spPr bwMode="gray">
          <a:xfrm>
            <a:off x="3108325" y="2295525"/>
            <a:ext cx="366713" cy="1171575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defTabSz="914378" eaLnBrk="1" hangingPunct="1">
              <a:defRPr/>
            </a:pPr>
            <a:endParaRPr lang="th-TH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965" name="Freeform 5">
            <a:extLst>
              <a:ext uri="{FF2B5EF4-FFF2-40B4-BE49-F238E27FC236}">
                <a16:creationId xmlns:a16="http://schemas.microsoft.com/office/drawing/2014/main" id="{812A83F8-DE13-3AAE-B61B-4408A650A108}"/>
              </a:ext>
            </a:extLst>
          </p:cNvPr>
          <p:cNvSpPr>
            <a:spLocks/>
          </p:cNvSpPr>
          <p:nvPr/>
        </p:nvSpPr>
        <p:spPr bwMode="gray">
          <a:xfrm flipH="1">
            <a:off x="3508375" y="2344738"/>
            <a:ext cx="1900238" cy="1031875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defTabSz="914378" eaLnBrk="1" hangingPunct="1">
              <a:defRPr/>
            </a:pPr>
            <a:endParaRPr lang="th-TH" b="1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7351" name="Group 6">
            <a:extLst>
              <a:ext uri="{FF2B5EF4-FFF2-40B4-BE49-F238E27FC236}">
                <a16:creationId xmlns:a16="http://schemas.microsoft.com/office/drawing/2014/main" id="{7C6F0386-8884-7C99-9F67-3FCAFB3E792A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444625"/>
            <a:ext cx="1362075" cy="992188"/>
            <a:chOff x="4320" y="1152"/>
            <a:chExt cx="414" cy="402"/>
          </a:xfrm>
        </p:grpSpPr>
        <p:sp>
          <p:nvSpPr>
            <p:cNvPr id="110599" name="AutoShape 7">
              <a:extLst>
                <a:ext uri="{FF2B5EF4-FFF2-40B4-BE49-F238E27FC236}">
                  <a16:creationId xmlns:a16="http://schemas.microsoft.com/office/drawing/2014/main" id="{2C17CB01-6A64-F6D8-8265-59E9AAF658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4378" eaLnBrk="1" hangingPunct="1">
                <a:defRPr/>
              </a:pPr>
              <a:endPara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600" name="Freeform 8">
              <a:extLst>
                <a:ext uri="{FF2B5EF4-FFF2-40B4-BE49-F238E27FC236}">
                  <a16:creationId xmlns:a16="http://schemas.microsoft.com/office/drawing/2014/main" id="{1C22A030-31A5-44B2-7F44-EDD80FC6A799}"/>
                </a:ext>
              </a:extLst>
            </p:cNvPr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378" eaLnBrk="1" hangingPunct="1">
                <a:defRPr/>
              </a:pPr>
              <a:endPara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7352" name="Group 10">
            <a:extLst>
              <a:ext uri="{FF2B5EF4-FFF2-40B4-BE49-F238E27FC236}">
                <a16:creationId xmlns:a16="http://schemas.microsoft.com/office/drawing/2014/main" id="{2D9C32E1-2D0D-EA4E-4F75-BAE019C72331}"/>
              </a:ext>
            </a:extLst>
          </p:cNvPr>
          <p:cNvGrpSpPr>
            <a:grpSpLocks/>
          </p:cNvGrpSpPr>
          <p:nvPr/>
        </p:nvGrpSpPr>
        <p:grpSpPr bwMode="auto">
          <a:xfrm>
            <a:off x="2606675" y="1444625"/>
            <a:ext cx="1362075" cy="992188"/>
            <a:chOff x="4320" y="1152"/>
            <a:chExt cx="414" cy="402"/>
          </a:xfrm>
        </p:grpSpPr>
        <p:sp>
          <p:nvSpPr>
            <p:cNvPr id="110603" name="AutoShape 11">
              <a:extLst>
                <a:ext uri="{FF2B5EF4-FFF2-40B4-BE49-F238E27FC236}">
                  <a16:creationId xmlns:a16="http://schemas.microsoft.com/office/drawing/2014/main" id="{A147AC0B-45FC-3FC4-25B3-626AF3D68F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4378" eaLnBrk="1" hangingPunct="1">
                <a:defRPr/>
              </a:pPr>
              <a:endPara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604" name="Freeform 12">
              <a:extLst>
                <a:ext uri="{FF2B5EF4-FFF2-40B4-BE49-F238E27FC236}">
                  <a16:creationId xmlns:a16="http://schemas.microsoft.com/office/drawing/2014/main" id="{B12DD32F-A737-1573-9F90-DE4B471FC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378" eaLnBrk="1" hangingPunct="1">
                <a:defRPr/>
              </a:pPr>
              <a:endPara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7353" name="Group 13">
            <a:extLst>
              <a:ext uri="{FF2B5EF4-FFF2-40B4-BE49-F238E27FC236}">
                <a16:creationId xmlns:a16="http://schemas.microsoft.com/office/drawing/2014/main" id="{40768712-74C2-4291-16D9-122C8D6DA18D}"/>
              </a:ext>
            </a:extLst>
          </p:cNvPr>
          <p:cNvGrpSpPr>
            <a:grpSpLocks/>
          </p:cNvGrpSpPr>
          <p:nvPr/>
        </p:nvGrpSpPr>
        <p:grpSpPr bwMode="auto">
          <a:xfrm>
            <a:off x="4394200" y="1452563"/>
            <a:ext cx="1362075" cy="992187"/>
            <a:chOff x="4320" y="1152"/>
            <a:chExt cx="414" cy="402"/>
          </a:xfrm>
        </p:grpSpPr>
        <p:sp>
          <p:nvSpPr>
            <p:cNvPr id="110606" name="AutoShape 14">
              <a:extLst>
                <a:ext uri="{FF2B5EF4-FFF2-40B4-BE49-F238E27FC236}">
                  <a16:creationId xmlns:a16="http://schemas.microsoft.com/office/drawing/2014/main" id="{61CC8BF1-6D2F-DC3F-65FB-D4EF694D00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4378" eaLnBrk="1" hangingPunct="1">
                <a:defRPr/>
              </a:pPr>
              <a:endPara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607" name="Freeform 15">
              <a:extLst>
                <a:ext uri="{FF2B5EF4-FFF2-40B4-BE49-F238E27FC236}">
                  <a16:creationId xmlns:a16="http://schemas.microsoft.com/office/drawing/2014/main" id="{59CB242B-96D0-259C-5B5B-3C6CFFA65193}"/>
                </a:ext>
              </a:extLst>
            </p:cNvPr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378" eaLnBrk="1" hangingPunct="1">
                <a:defRPr/>
              </a:pPr>
              <a:endPara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0969" name="AutoShape 19">
            <a:extLst>
              <a:ext uri="{FF2B5EF4-FFF2-40B4-BE49-F238E27FC236}">
                <a16:creationId xmlns:a16="http://schemas.microsoft.com/office/drawing/2014/main" id="{42CAF6F5-499F-A724-9A9F-B1E96C903A9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514600" y="3509963"/>
            <a:ext cx="6161088" cy="9302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defTabSz="914378" eaLnBrk="1" hangingPunct="1">
              <a:defRPr/>
            </a:pPr>
            <a:endParaRPr lang="th-TH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0970" name="Picture 23">
            <a:extLst>
              <a:ext uri="{FF2B5EF4-FFF2-40B4-BE49-F238E27FC236}">
                <a16:creationId xmlns:a16="http://schemas.microsoft.com/office/drawing/2014/main" id="{DB622766-340A-5484-4B92-521399F1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0575"/>
            <a:ext cx="25908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7356" name="TextBox 21">
            <a:extLst>
              <a:ext uri="{FF2B5EF4-FFF2-40B4-BE49-F238E27FC236}">
                <a16:creationId xmlns:a16="http://schemas.microsoft.com/office/drawing/2014/main" id="{0EB756BA-57CE-E77B-93EC-21E3B0F53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544638"/>
            <a:ext cx="1152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h-TH" altLang="en-US" sz="4000" b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งาน</a:t>
            </a:r>
          </a:p>
        </p:txBody>
      </p:sp>
      <p:sp>
        <p:nvSpPr>
          <p:cNvPr id="57357" name="TextBox 22">
            <a:extLst>
              <a:ext uri="{FF2B5EF4-FFF2-40B4-BE49-F238E27FC236}">
                <a16:creationId xmlns:a16="http://schemas.microsoft.com/office/drawing/2014/main" id="{94EA4AD4-D769-C43A-EBF0-84EBC17E6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650" y="1546225"/>
            <a:ext cx="1800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h-TH" altLang="en-US" sz="4000" b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ประเภท</a:t>
            </a:r>
          </a:p>
        </p:txBody>
      </p:sp>
      <p:sp>
        <p:nvSpPr>
          <p:cNvPr id="57358" name="TextBox 23">
            <a:extLst>
              <a:ext uri="{FF2B5EF4-FFF2-40B4-BE49-F238E27FC236}">
                <a16:creationId xmlns:a16="http://schemas.microsoft.com/office/drawing/2014/main" id="{0EA811A3-D2ED-A9FB-37EC-9DB732457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1549400"/>
            <a:ext cx="1152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h-TH" altLang="en-US" sz="4000" b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ขนาด</a:t>
            </a:r>
          </a:p>
        </p:txBody>
      </p:sp>
      <p:sp>
        <p:nvSpPr>
          <p:cNvPr id="40974" name="TextBox 24">
            <a:extLst>
              <a:ext uri="{FF2B5EF4-FFF2-40B4-BE49-F238E27FC236}">
                <a16:creationId xmlns:a16="http://schemas.microsoft.com/office/drawing/2014/main" id="{CD68938C-6EE8-4215-4B52-24E502288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463925"/>
            <a:ext cx="55276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defTabSz="914378" eaLnBrk="1" hangingPunct="1">
              <a:defRPr/>
            </a:pPr>
            <a:r>
              <a:rPr lang="th-TH" sz="2800" b="1" dirty="0">
                <a:solidFill>
                  <a:schemeClr val="accent6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กฎกระทรวงกำหนดสาขาวิชาชีพวิศวกรรม</a:t>
            </a:r>
            <a:br>
              <a:rPr lang="th-TH" sz="2800" b="1" dirty="0">
                <a:solidFill>
                  <a:schemeClr val="accent6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chemeClr val="accent6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และวิชาชีพวิศวกรรมควบคุม  พ.ศ. 25</a:t>
            </a:r>
            <a:r>
              <a:rPr lang="en-US" sz="2800" b="1" dirty="0">
                <a:solidFill>
                  <a:schemeClr val="accent6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65</a:t>
            </a:r>
            <a:endParaRPr lang="th-TH" sz="2800" b="1" dirty="0">
              <a:solidFill>
                <a:schemeClr val="accent6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57360" name="Picture 2" descr="D:\Back UP BUA\Legal-Bua\Power Points\รูปทำ powerpoint\Boiler%20Energy.jpg">
            <a:extLst>
              <a:ext uri="{FF2B5EF4-FFF2-40B4-BE49-F238E27FC236}">
                <a16:creationId xmlns:a16="http://schemas.microsoft.com/office/drawing/2014/main" id="{B612DD6A-09D6-C1AA-4B0F-90FB6EB04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44588"/>
            <a:ext cx="25749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1" name="Picture 24">
            <a:extLst>
              <a:ext uri="{FF2B5EF4-FFF2-40B4-BE49-F238E27FC236}">
                <a16:creationId xmlns:a16="http://schemas.microsoft.com/office/drawing/2014/main" id="{756674D3-1A3D-B5C5-6C52-5CD8AC309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50800"/>
            <a:ext cx="7588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ตัวแทนหมายเลขสไลด์ 1">
            <a:extLst>
              <a:ext uri="{FF2B5EF4-FFF2-40B4-BE49-F238E27FC236}">
                <a16:creationId xmlns:a16="http://schemas.microsoft.com/office/drawing/2014/main" id="{80CDE975-6716-45DF-89BF-73DFDDD5B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207" y="4616450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90DC4E-83F9-4CBD-9C3A-ACFB5B5C2572}" type="slidenum"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600" b="1">
              <a:solidFill>
                <a:srgbClr val="000000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403A05-3D55-2072-583D-11A4E834C61C}"/>
              </a:ext>
            </a:extLst>
          </p:cNvPr>
          <p:cNvSpPr/>
          <p:nvPr/>
        </p:nvSpPr>
        <p:spPr>
          <a:xfrm>
            <a:off x="0" y="4405313"/>
            <a:ext cx="1547813" cy="738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id="{0CE4754F-2D3E-7CD3-7BC2-DB7D4F8B6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7" b="12587"/>
          <a:stretch/>
        </p:blipFill>
        <p:spPr bwMode="auto">
          <a:xfrm>
            <a:off x="785813" y="1563688"/>
            <a:ext cx="7643812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ชื่อเรื่อง 2">
            <a:extLst>
              <a:ext uri="{FF2B5EF4-FFF2-40B4-BE49-F238E27FC236}">
                <a16:creationId xmlns:a16="http://schemas.microsoft.com/office/drawing/2014/main" id="{C3C07BF2-99C3-EE3D-7F45-17030C6A3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339725"/>
            <a:ext cx="5327650" cy="769938"/>
          </a:xfrm>
        </p:spPr>
        <p:txBody>
          <a:bodyPr/>
          <a:lstStyle/>
          <a:p>
            <a:pPr eaLnBrk="1" hangingPunct="1"/>
            <a:r>
              <a:rPr lang="th-TH" altLang="en-US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ลักษณะงานวิศวกรรมควบคุม</a:t>
            </a:r>
          </a:p>
        </p:txBody>
      </p:sp>
      <p:sp>
        <p:nvSpPr>
          <p:cNvPr id="9" name="Rectangle 1026">
            <a:extLst>
              <a:ext uri="{FF2B5EF4-FFF2-40B4-BE49-F238E27FC236}">
                <a16:creationId xmlns:a16="http://schemas.microsoft.com/office/drawing/2014/main" id="{8AB98773-0BB6-B648-9D84-75063AAFC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168275"/>
            <a:ext cx="86455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Rectangle 1027">
            <a:extLst>
              <a:ext uri="{FF2B5EF4-FFF2-40B4-BE49-F238E27FC236}">
                <a16:creationId xmlns:a16="http://schemas.microsoft.com/office/drawing/2014/main" id="{0FE2D14A-54F6-B4D6-5F35-BC6E11388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22363"/>
            <a:ext cx="71294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marL="457189" lvl="1" indent="0" algn="ctr" defTabSz="914378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การประกอบวิชาชีพวิศวกรรมควบคุมแต่ละสาขา</a:t>
            </a:r>
            <a:r>
              <a:rPr lang="th-TH" sz="2400" b="1" u="sng" dirty="0">
                <a:solidFill>
                  <a:schemeClr val="accent6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มี 6 ลักษณะงาน</a:t>
            </a:r>
            <a:r>
              <a:rPr lang="th-TH" sz="2400" b="1" dirty="0">
                <a:solidFill>
                  <a:schemeClr val="accent6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ดังนี้</a:t>
            </a:r>
          </a:p>
        </p:txBody>
      </p:sp>
      <p:pic>
        <p:nvPicPr>
          <p:cNvPr id="58375" name="Picture 10">
            <a:extLst>
              <a:ext uri="{FF2B5EF4-FFF2-40B4-BE49-F238E27FC236}">
                <a16:creationId xmlns:a16="http://schemas.microsoft.com/office/drawing/2014/main" id="{F9435168-F523-BDDE-A796-6D5B978B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50800"/>
            <a:ext cx="7588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327752-754F-4A15-9B79-5EDD4ED17E4E}"/>
              </a:ext>
            </a:extLst>
          </p:cNvPr>
          <p:cNvSpPr txBox="1"/>
          <p:nvPr/>
        </p:nvSpPr>
        <p:spPr>
          <a:xfrm>
            <a:off x="554956" y="4372918"/>
            <a:ext cx="803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 </a:t>
            </a:r>
            <a:r>
              <a:rPr lang="en-US" sz="24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th-TH" sz="24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ของกฎกระทรวงกำหนดสาขาวิชาชีพวิศวกรรมและวิชาชีพวิศวกรรมควบคุม  พ.ศ. 2565</a:t>
            </a:r>
          </a:p>
        </p:txBody>
      </p:sp>
      <p:sp>
        <p:nvSpPr>
          <p:cNvPr id="11" name="ตัวแทนหมายเลขสไลด์ 1">
            <a:extLst>
              <a:ext uri="{FF2B5EF4-FFF2-40B4-BE49-F238E27FC236}">
                <a16:creationId xmlns:a16="http://schemas.microsoft.com/office/drawing/2014/main" id="{8486B885-CA26-4B5F-A3E5-82E603737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207" y="4616450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90DC4E-83F9-4CBD-9C3A-ACFB5B5C2572}" type="slidenum"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600" b="1">
              <a:solidFill>
                <a:srgbClr val="000000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2_CO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E" id="{4C4EB8C1-F85C-48B5-BF76-554C1E262B26}" vid="{C005EA15-6118-441A-BEBE-E75309B9227C}"/>
    </a:ext>
  </a:extLst>
</a:theme>
</file>

<file path=ppt/theme/theme2.xml><?xml version="1.0" encoding="utf-8"?>
<a:theme xmlns:a="http://schemas.openxmlformats.org/drawingml/2006/main" name="การออกแบบที่กำหนดเอ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d Orange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2680</TotalTime>
  <Words>2518</Words>
  <Application>Microsoft Office PowerPoint</Application>
  <PresentationFormat>On-screen Show (16:9)</PresentationFormat>
  <Paragraphs>280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Angsana New</vt:lpstr>
      <vt:lpstr>AngsanaUPC</vt:lpstr>
      <vt:lpstr>Arial</vt:lpstr>
      <vt:lpstr>Calibri</vt:lpstr>
      <vt:lpstr>Calibri Light</vt:lpstr>
      <vt:lpstr>Century Gothic</vt:lpstr>
      <vt:lpstr>FreesiaUPC</vt:lpstr>
      <vt:lpstr>Helvetica LT Std Light</vt:lpstr>
      <vt:lpstr>Leelawadee</vt:lpstr>
      <vt:lpstr>Tahoma</vt:lpstr>
      <vt:lpstr>TH Sarabun New</vt:lpstr>
      <vt:lpstr>TH SarabunPSK</vt:lpstr>
      <vt:lpstr>2_COE</vt:lpstr>
      <vt:lpstr>การออกแบบที่กำหนดเอง</vt:lpstr>
      <vt:lpstr>กฎกระทรวงกำหนดสาขาวิชาชีพวิศวกรรมและ วิชาชีพวิศวกรรมควบคุม พ.ศ.2565  และข้อบังคับสภาวิศวกรว่าด้วยหลักเกณฑ์ฯ  ระดับสาขาวิศวกรรมสิ่งแวดล้อม พ.ศ. 2566</vt:lpstr>
      <vt:lpstr>PowerPoint Presentation</vt:lpstr>
      <vt:lpstr>การประกอบวิชาชีพวิศวกรรม</vt:lpstr>
      <vt:lpstr>ใบอนุญาตประกอบวิชาชีพวิศวกรรมควบคุม  บุคคลธรรมดา</vt:lpstr>
      <vt:lpstr>PowerPoint Presentation</vt:lpstr>
      <vt:lpstr>PowerPoint Presentation</vt:lpstr>
      <vt:lpstr>วิศวกรรมควบคุม (ข้อ 4)</vt:lpstr>
      <vt:lpstr>“งานวิศวกรรมควบคุม”</vt:lpstr>
      <vt:lpstr>ลักษณะงานวิศวกรรมควบคุม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คำแนะนำวิธีการเขียนผลงาน เพื่อเลื่อนระดับ สามัญ/วุฒิ</dc:title>
  <dc:creator>USER</dc:creator>
  <cp:lastModifiedBy>ทะเบียน(3)</cp:lastModifiedBy>
  <cp:revision>153</cp:revision>
  <cp:lastPrinted>2023-08-03T06:45:57Z</cp:lastPrinted>
  <dcterms:created xsi:type="dcterms:W3CDTF">2020-10-09T05:23:10Z</dcterms:created>
  <dcterms:modified xsi:type="dcterms:W3CDTF">2023-08-09T10:23:07Z</dcterms:modified>
</cp:coreProperties>
</file>